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7" r:id="rId1"/>
  </p:sldMasterIdLst>
  <p:notesMasterIdLst>
    <p:notesMasterId r:id="rId25"/>
  </p:notesMasterIdLst>
  <p:handoutMasterIdLst>
    <p:handoutMasterId r:id="rId26"/>
  </p:handoutMasterIdLst>
  <p:sldIdLst>
    <p:sldId id="1554" r:id="rId2"/>
    <p:sldId id="1555" r:id="rId3"/>
    <p:sldId id="1357" r:id="rId4"/>
    <p:sldId id="1362" r:id="rId5"/>
    <p:sldId id="1363" r:id="rId6"/>
    <p:sldId id="1364" r:id="rId7"/>
    <p:sldId id="1368" r:id="rId8"/>
    <p:sldId id="1370" r:id="rId9"/>
    <p:sldId id="1371" r:id="rId10"/>
    <p:sldId id="1387" r:id="rId11"/>
    <p:sldId id="1388" r:id="rId12"/>
    <p:sldId id="1247" r:id="rId13"/>
    <p:sldId id="1348" r:id="rId14"/>
    <p:sldId id="1557" r:id="rId15"/>
    <p:sldId id="1300" r:id="rId16"/>
    <p:sldId id="1306" r:id="rId17"/>
    <p:sldId id="1412" r:id="rId18"/>
    <p:sldId id="1436" r:id="rId19"/>
    <p:sldId id="1515" r:id="rId20"/>
    <p:sldId id="1553" r:id="rId21"/>
    <p:sldId id="1273" r:id="rId22"/>
    <p:sldId id="1274" r:id="rId23"/>
    <p:sldId id="1556" r:id="rId24"/>
  </p:sldIdLst>
  <p:sldSz cx="9144000" cy="6858000" type="screen4x3"/>
  <p:notesSz cx="6797675" cy="9926638"/>
  <p:defaultTextStyle>
    <a:defPPr>
      <a:defRPr lang="es-ES"/>
    </a:defPPr>
    <a:lvl1pPr algn="l" rtl="0" fontAlgn="base">
      <a:spcBef>
        <a:spcPct val="0"/>
      </a:spcBef>
      <a:spcAft>
        <a:spcPct val="0"/>
      </a:spcAft>
      <a:defRPr sz="2400" b="1" kern="1200">
        <a:solidFill>
          <a:schemeClr val="bg1"/>
        </a:solidFill>
        <a:latin typeface="Times New Roman" pitchFamily="18" charset="0"/>
        <a:ea typeface="+mn-ea"/>
        <a:cs typeface="Arial" charset="0"/>
      </a:defRPr>
    </a:lvl1pPr>
    <a:lvl2pPr marL="457200" algn="l" rtl="0" fontAlgn="base">
      <a:spcBef>
        <a:spcPct val="0"/>
      </a:spcBef>
      <a:spcAft>
        <a:spcPct val="0"/>
      </a:spcAft>
      <a:defRPr sz="2400" b="1" kern="1200">
        <a:solidFill>
          <a:schemeClr val="bg1"/>
        </a:solidFill>
        <a:latin typeface="Times New Roman" pitchFamily="18" charset="0"/>
        <a:ea typeface="+mn-ea"/>
        <a:cs typeface="Arial" charset="0"/>
      </a:defRPr>
    </a:lvl2pPr>
    <a:lvl3pPr marL="914400" algn="l" rtl="0" fontAlgn="base">
      <a:spcBef>
        <a:spcPct val="0"/>
      </a:spcBef>
      <a:spcAft>
        <a:spcPct val="0"/>
      </a:spcAft>
      <a:defRPr sz="2400" b="1" kern="1200">
        <a:solidFill>
          <a:schemeClr val="bg1"/>
        </a:solidFill>
        <a:latin typeface="Times New Roman" pitchFamily="18" charset="0"/>
        <a:ea typeface="+mn-ea"/>
        <a:cs typeface="Arial" charset="0"/>
      </a:defRPr>
    </a:lvl3pPr>
    <a:lvl4pPr marL="1371600" algn="l" rtl="0" fontAlgn="base">
      <a:spcBef>
        <a:spcPct val="0"/>
      </a:spcBef>
      <a:spcAft>
        <a:spcPct val="0"/>
      </a:spcAft>
      <a:defRPr sz="2400" b="1" kern="1200">
        <a:solidFill>
          <a:schemeClr val="bg1"/>
        </a:solidFill>
        <a:latin typeface="Times New Roman" pitchFamily="18" charset="0"/>
        <a:ea typeface="+mn-ea"/>
        <a:cs typeface="Arial" charset="0"/>
      </a:defRPr>
    </a:lvl4pPr>
    <a:lvl5pPr marL="1828800" algn="l" rtl="0" fontAlgn="base">
      <a:spcBef>
        <a:spcPct val="0"/>
      </a:spcBef>
      <a:spcAft>
        <a:spcPct val="0"/>
      </a:spcAft>
      <a:defRPr sz="2400" b="1" kern="1200">
        <a:solidFill>
          <a:schemeClr val="bg1"/>
        </a:solidFill>
        <a:latin typeface="Times New Roman" pitchFamily="18" charset="0"/>
        <a:ea typeface="+mn-ea"/>
        <a:cs typeface="Arial" charset="0"/>
      </a:defRPr>
    </a:lvl5pPr>
    <a:lvl6pPr marL="2286000" algn="l" defTabSz="914400" rtl="0" eaLnBrk="1" latinLnBrk="0" hangingPunct="1">
      <a:defRPr sz="2400" b="1" kern="1200">
        <a:solidFill>
          <a:schemeClr val="bg1"/>
        </a:solidFill>
        <a:latin typeface="Times New Roman" pitchFamily="18" charset="0"/>
        <a:ea typeface="+mn-ea"/>
        <a:cs typeface="Arial" charset="0"/>
      </a:defRPr>
    </a:lvl6pPr>
    <a:lvl7pPr marL="2743200" algn="l" defTabSz="914400" rtl="0" eaLnBrk="1" latinLnBrk="0" hangingPunct="1">
      <a:defRPr sz="2400" b="1" kern="1200">
        <a:solidFill>
          <a:schemeClr val="bg1"/>
        </a:solidFill>
        <a:latin typeface="Times New Roman" pitchFamily="18" charset="0"/>
        <a:ea typeface="+mn-ea"/>
        <a:cs typeface="Arial" charset="0"/>
      </a:defRPr>
    </a:lvl7pPr>
    <a:lvl8pPr marL="3200400" algn="l" defTabSz="914400" rtl="0" eaLnBrk="1" latinLnBrk="0" hangingPunct="1">
      <a:defRPr sz="2400" b="1" kern="1200">
        <a:solidFill>
          <a:schemeClr val="bg1"/>
        </a:solidFill>
        <a:latin typeface="Times New Roman" pitchFamily="18" charset="0"/>
        <a:ea typeface="+mn-ea"/>
        <a:cs typeface="Arial" charset="0"/>
      </a:defRPr>
    </a:lvl8pPr>
    <a:lvl9pPr marL="3657600" algn="l" defTabSz="914400" rtl="0" eaLnBrk="1" latinLnBrk="0" hangingPunct="1">
      <a:defRPr sz="2400" b="1" kern="1200">
        <a:solidFill>
          <a:schemeClr val="bg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4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aul" initials="" lastIdx="3" clrIdx="0"/>
  <p:cmAuthor id="1" name="user" initials="" lastIdx="18"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32EE32"/>
    <a:srgbClr val="33CC33"/>
    <a:srgbClr val="339933"/>
    <a:srgbClr val="0F3DFF"/>
    <a:srgbClr val="FF0000"/>
    <a:srgbClr val="FF05FF"/>
    <a:srgbClr val="5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2DE63D5-997A-4646-A377-4702673A728D}" styleName="Estilo claro 2 - Acento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8FB837D-C827-4EFA-A057-4D05807E0F7C}" styleName="Estilo temático 1 - Énfasis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Estilo temático 1 - Énfasis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Estilo temático 1 - Énfasis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5202B0CA-FC54-4496-8BCA-5EF66A818D29}" styleName="Estilo oscuro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8A107856-5554-42FB-B03E-39F5DBC370BA}" styleName="Estilo medio 4 - Énfasis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8B1032C-EA38-4F05-BA0D-38AFFFC7BED3}" styleName="Estilo claro 3 - Acento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88" autoAdjust="0"/>
    <p:restoredTop sz="90231" autoAdjust="0"/>
  </p:normalViewPr>
  <p:slideViewPr>
    <p:cSldViewPr>
      <p:cViewPr>
        <p:scale>
          <a:sx n="62" d="100"/>
          <a:sy n="62" d="100"/>
        </p:scale>
        <p:origin x="-282" y="0"/>
      </p:cViewPr>
      <p:guideLst>
        <p:guide orient="horz" pos="2160"/>
        <p:guide pos="2880"/>
      </p:guideLst>
    </p:cSldViewPr>
  </p:slideViewPr>
  <p:outlineViewPr>
    <p:cViewPr>
      <p:scale>
        <a:sx n="50" d="100"/>
        <a:sy n="50" d="100"/>
      </p:scale>
      <p:origin x="0" y="298164"/>
    </p:cViewPr>
  </p:outlineViewPr>
  <p:notesTextViewPr>
    <p:cViewPr>
      <p:scale>
        <a:sx n="100" d="100"/>
        <a:sy n="100" d="100"/>
      </p:scale>
      <p:origin x="0" y="0"/>
    </p:cViewPr>
  </p:notesTextViewPr>
  <p:sorterViewPr>
    <p:cViewPr>
      <p:scale>
        <a:sx n="146" d="100"/>
        <a:sy n="146" d="100"/>
      </p:scale>
      <p:origin x="0" y="0"/>
    </p:cViewPr>
  </p:sorterViewPr>
  <p:notesViewPr>
    <p:cSldViewPr>
      <p:cViewPr>
        <p:scale>
          <a:sx n="75" d="100"/>
          <a:sy n="75" d="100"/>
        </p:scale>
        <p:origin x="-3186" y="504"/>
      </p:cViewPr>
      <p:guideLst>
        <p:guide orient="horz" pos="3128"/>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5" name="Rectangle 3"/>
          <p:cNvSpPr>
            <a:spLocks noGrp="1" noChangeArrowheads="1"/>
          </p:cNvSpPr>
          <p:nvPr>
            <p:ph type="dt" sz="quarter" idx="1"/>
          </p:nvPr>
        </p:nvSpPr>
        <p:spPr bwMode="auto">
          <a:xfrm>
            <a:off x="3854450" y="0"/>
            <a:ext cx="2943225"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265" tIns="47633" rIns="95265" bIns="47633" numCol="1" anchor="t" anchorCtr="0" compatLnSpc="1">
            <a:prstTxWarp prst="textNoShape">
              <a:avLst/>
            </a:prstTxWarp>
          </a:bodyPr>
          <a:lstStyle>
            <a:lvl1pPr algn="r" defTabSz="952500">
              <a:defRPr sz="1200" b="0">
                <a:solidFill>
                  <a:schemeClr val="tx1"/>
                </a:solidFill>
              </a:defRPr>
            </a:lvl1pPr>
          </a:lstStyle>
          <a:p>
            <a:endParaRPr lang="en-US" dirty="0"/>
          </a:p>
        </p:txBody>
      </p:sp>
      <p:sp>
        <p:nvSpPr>
          <p:cNvPr id="59396" name="Rectangle 4"/>
          <p:cNvSpPr>
            <a:spLocks noGrp="1" noChangeArrowheads="1"/>
          </p:cNvSpPr>
          <p:nvPr>
            <p:ph type="ftr" sz="quarter" idx="2"/>
          </p:nvPr>
        </p:nvSpPr>
        <p:spPr bwMode="auto">
          <a:xfrm>
            <a:off x="0" y="9431338"/>
            <a:ext cx="2943225"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265" tIns="47633" rIns="95265" bIns="47633" numCol="1" anchor="b" anchorCtr="0" compatLnSpc="1">
            <a:prstTxWarp prst="textNoShape">
              <a:avLst/>
            </a:prstTxWarp>
          </a:bodyPr>
          <a:lstStyle>
            <a:lvl1pPr defTabSz="952500">
              <a:defRPr sz="1200" b="0">
                <a:solidFill>
                  <a:schemeClr val="tx1"/>
                </a:solidFill>
              </a:defRPr>
            </a:lvl1pPr>
          </a:lstStyle>
          <a:p>
            <a:endParaRPr lang="en-US" dirty="0"/>
          </a:p>
        </p:txBody>
      </p:sp>
      <p:sp>
        <p:nvSpPr>
          <p:cNvPr id="59397" name="Rectangle 5"/>
          <p:cNvSpPr>
            <a:spLocks noGrp="1" noChangeArrowheads="1"/>
          </p:cNvSpPr>
          <p:nvPr>
            <p:ph type="sldNum" sz="quarter" idx="3"/>
          </p:nvPr>
        </p:nvSpPr>
        <p:spPr bwMode="auto">
          <a:xfrm>
            <a:off x="3854450" y="9431338"/>
            <a:ext cx="2943225"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265" tIns="47633" rIns="95265" bIns="47633" numCol="1" anchor="b" anchorCtr="0" compatLnSpc="1">
            <a:prstTxWarp prst="textNoShape">
              <a:avLst/>
            </a:prstTxWarp>
          </a:bodyPr>
          <a:lstStyle>
            <a:lvl1pPr algn="r" defTabSz="952500">
              <a:defRPr sz="1200" b="0">
                <a:solidFill>
                  <a:schemeClr val="tx1"/>
                </a:solidFill>
              </a:defRPr>
            </a:lvl1pPr>
          </a:lstStyle>
          <a:p>
            <a:fld id="{791F841E-C832-42E0-912F-4EF5622E2BCA}" type="slidenum">
              <a:rPr lang="es-ES"/>
              <a:pPr/>
              <a:t>‹Nº›</a:t>
            </a:fld>
            <a:endParaRPr lang="es-ES" dirty="0"/>
          </a:p>
        </p:txBody>
      </p:sp>
      <p:sp>
        <p:nvSpPr>
          <p:cNvPr id="3" name="2 Marcador de encabezado"/>
          <p:cNvSpPr>
            <a:spLocks noGrp="1"/>
          </p:cNvSpPr>
          <p:nvPr>
            <p:ph type="hdr" sz="quarter"/>
          </p:nvPr>
        </p:nvSpPr>
        <p:spPr bwMode="auto">
          <a:xfrm>
            <a:off x="0" y="0"/>
            <a:ext cx="2944813"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045" tIns="46523" rIns="93045" bIns="46523" numCol="1" anchor="t" anchorCtr="0" compatLnSpc="1">
            <a:prstTxWarp prst="textNoShape">
              <a:avLst/>
            </a:prstTxWarp>
          </a:bodyPr>
          <a:lstStyle>
            <a:lvl1pPr defTabSz="904875">
              <a:spcBef>
                <a:spcPct val="50000"/>
              </a:spcBef>
              <a:defRPr sz="1200"/>
            </a:lvl1pPr>
          </a:lstStyle>
          <a:p>
            <a:endParaRPr lang="en-US" dirty="0"/>
          </a:p>
        </p:txBody>
      </p:sp>
    </p:spTree>
    <p:extLst>
      <p:ext uri="{BB962C8B-B14F-4D97-AF65-F5344CB8AC3E}">
        <p14:creationId xmlns:p14="http://schemas.microsoft.com/office/powerpoint/2010/main" val="303822834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bwMode="auto">
          <a:xfrm>
            <a:off x="0" y="0"/>
            <a:ext cx="2943225"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265" tIns="47633" rIns="95265" bIns="47633" numCol="1" anchor="t" anchorCtr="0" compatLnSpc="1">
            <a:prstTxWarp prst="textNoShape">
              <a:avLst/>
            </a:prstTxWarp>
          </a:bodyPr>
          <a:lstStyle>
            <a:lvl1pPr defTabSz="952500">
              <a:defRPr sz="1200" b="0">
                <a:solidFill>
                  <a:schemeClr val="tx1"/>
                </a:solidFill>
              </a:defRPr>
            </a:lvl1pPr>
          </a:lstStyle>
          <a:p>
            <a:endParaRPr lang="es-ES_tradnl" dirty="0"/>
          </a:p>
        </p:txBody>
      </p:sp>
      <p:sp>
        <p:nvSpPr>
          <p:cNvPr id="61443" name="Rectangle 3"/>
          <p:cNvSpPr>
            <a:spLocks noGrp="1" noChangeArrowheads="1"/>
          </p:cNvSpPr>
          <p:nvPr>
            <p:ph type="dt" idx="1"/>
          </p:nvPr>
        </p:nvSpPr>
        <p:spPr bwMode="auto">
          <a:xfrm>
            <a:off x="3854450" y="0"/>
            <a:ext cx="2943225"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265" tIns="47633" rIns="95265" bIns="47633" numCol="1" anchor="t" anchorCtr="0" compatLnSpc="1">
            <a:prstTxWarp prst="textNoShape">
              <a:avLst/>
            </a:prstTxWarp>
          </a:bodyPr>
          <a:lstStyle>
            <a:lvl1pPr algn="r" defTabSz="952500">
              <a:defRPr sz="1200" b="0">
                <a:solidFill>
                  <a:schemeClr val="tx1"/>
                </a:solidFill>
              </a:defRPr>
            </a:lvl1pPr>
          </a:lstStyle>
          <a:p>
            <a:endParaRPr lang="es-ES_tradnl" dirty="0"/>
          </a:p>
        </p:txBody>
      </p:sp>
      <p:sp>
        <p:nvSpPr>
          <p:cNvPr id="917508" name="Rectangle 4"/>
          <p:cNvSpPr>
            <a:spLocks noGrp="1" noRot="1" noChangeAspect="1" noChangeArrowheads="1" noTextEdit="1"/>
          </p:cNvSpPr>
          <p:nvPr>
            <p:ph type="sldImg" idx="2"/>
          </p:nvPr>
        </p:nvSpPr>
        <p:spPr bwMode="auto">
          <a:xfrm>
            <a:off x="919163" y="746125"/>
            <a:ext cx="4959350" cy="37195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5" name="Rectangle 5"/>
          <p:cNvSpPr>
            <a:spLocks noGrp="1" noChangeArrowheads="1"/>
          </p:cNvSpPr>
          <p:nvPr>
            <p:ph type="body" sz="quarter" idx="3"/>
          </p:nvPr>
        </p:nvSpPr>
        <p:spPr bwMode="auto">
          <a:xfrm>
            <a:off x="904875" y="4716463"/>
            <a:ext cx="4987925" cy="446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265" tIns="47633" rIns="95265" bIns="47633" numCol="1" anchor="t" anchorCtr="0" compatLnSpc="1">
            <a:prstTxWarp prst="textNoShape">
              <a:avLst/>
            </a:prstTxWarp>
          </a:bodyPr>
          <a:lstStyle/>
          <a:p>
            <a:pPr lvl="0"/>
            <a:r>
              <a:rPr lang="es-ES_tradnl"/>
              <a:t>Haga clic para modificar el estilo de texto del patrón</a:t>
            </a:r>
          </a:p>
          <a:p>
            <a:pPr lvl="0"/>
            <a:r>
              <a:rPr lang="es-ES_tradnl"/>
              <a:t>Segundo nivel</a:t>
            </a:r>
          </a:p>
          <a:p>
            <a:pPr lvl="0"/>
            <a:r>
              <a:rPr lang="es-ES_tradnl"/>
              <a:t>Tercer nivel</a:t>
            </a:r>
          </a:p>
          <a:p>
            <a:pPr lvl="0"/>
            <a:r>
              <a:rPr lang="es-ES_tradnl"/>
              <a:t>Cuarto nivel</a:t>
            </a:r>
          </a:p>
          <a:p>
            <a:pPr lvl="0"/>
            <a:r>
              <a:rPr lang="es-ES_tradnl"/>
              <a:t>Quinto nivel</a:t>
            </a:r>
          </a:p>
        </p:txBody>
      </p:sp>
      <p:sp>
        <p:nvSpPr>
          <p:cNvPr id="61446" name="Rectangle 6"/>
          <p:cNvSpPr>
            <a:spLocks noGrp="1" noChangeArrowheads="1"/>
          </p:cNvSpPr>
          <p:nvPr>
            <p:ph type="ftr" sz="quarter" idx="4"/>
          </p:nvPr>
        </p:nvSpPr>
        <p:spPr bwMode="auto">
          <a:xfrm>
            <a:off x="0" y="9431338"/>
            <a:ext cx="2943225"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265" tIns="47633" rIns="95265" bIns="47633" numCol="1" anchor="b" anchorCtr="0" compatLnSpc="1">
            <a:prstTxWarp prst="textNoShape">
              <a:avLst/>
            </a:prstTxWarp>
          </a:bodyPr>
          <a:lstStyle>
            <a:lvl1pPr defTabSz="952500">
              <a:defRPr sz="1200" b="0">
                <a:solidFill>
                  <a:schemeClr val="tx1"/>
                </a:solidFill>
              </a:defRPr>
            </a:lvl1pPr>
          </a:lstStyle>
          <a:p>
            <a:endParaRPr lang="es-ES_tradnl" dirty="0"/>
          </a:p>
        </p:txBody>
      </p:sp>
      <p:sp>
        <p:nvSpPr>
          <p:cNvPr id="61447" name="Rectangle 7"/>
          <p:cNvSpPr>
            <a:spLocks noGrp="1" noChangeArrowheads="1"/>
          </p:cNvSpPr>
          <p:nvPr>
            <p:ph type="sldNum" sz="quarter" idx="5"/>
          </p:nvPr>
        </p:nvSpPr>
        <p:spPr bwMode="auto">
          <a:xfrm>
            <a:off x="3854450" y="9431338"/>
            <a:ext cx="2943225"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265" tIns="47633" rIns="95265" bIns="47633" numCol="1" anchor="b" anchorCtr="0" compatLnSpc="1">
            <a:prstTxWarp prst="textNoShape">
              <a:avLst/>
            </a:prstTxWarp>
          </a:bodyPr>
          <a:lstStyle>
            <a:lvl1pPr algn="r" defTabSz="952500">
              <a:defRPr sz="1200" b="0">
                <a:solidFill>
                  <a:schemeClr val="tx1"/>
                </a:solidFill>
              </a:defRPr>
            </a:lvl1pPr>
          </a:lstStyle>
          <a:p>
            <a:fld id="{A6D492A4-4B0A-4C7F-9579-CCED58799EAF}" type="slidenum">
              <a:rPr lang="es-ES_tradnl"/>
              <a:pPr/>
              <a:t>‹Nº›</a:t>
            </a:fld>
            <a:endParaRPr lang="es-ES_tradnl" dirty="0"/>
          </a:p>
        </p:txBody>
      </p:sp>
    </p:spTree>
    <p:extLst>
      <p:ext uri="{BB962C8B-B14F-4D97-AF65-F5344CB8AC3E}">
        <p14:creationId xmlns:p14="http://schemas.microsoft.com/office/powerpoint/2010/main" val="2368302256"/>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5697" name="1 Marcador de imagen de diapositiva"/>
          <p:cNvSpPr>
            <a:spLocks noGrp="1" noRot="1" noChangeAspect="1" noTextEdit="1"/>
          </p:cNvSpPr>
          <p:nvPr>
            <p:ph type="sldImg"/>
          </p:nvPr>
        </p:nvSpPr>
        <p:spPr>
          <a:ln/>
        </p:spPr>
      </p:sp>
      <p:sp>
        <p:nvSpPr>
          <p:cNvPr id="925698" name="2 Marcador de notas"/>
          <p:cNvSpPr>
            <a:spLocks noGrp="1"/>
          </p:cNvSpPr>
          <p:nvPr>
            <p:ph type="body" idx="1"/>
          </p:nvPr>
        </p:nvSpPr>
        <p:spPr/>
        <p:txBody>
          <a:bodyPr/>
          <a:lstStyle/>
          <a:p>
            <a:pPr defTabSz="895350" eaLnBrk="1" hangingPunct="1">
              <a:spcBef>
                <a:spcPct val="0"/>
              </a:spcBef>
            </a:pPr>
            <a:endParaRPr lang="es-AR" sz="2400" b="1" dirty="0">
              <a:solidFill>
                <a:schemeClr val="bg1"/>
              </a:solidFill>
              <a:cs typeface="Arial" charset="0"/>
            </a:endParaRPr>
          </a:p>
        </p:txBody>
      </p:sp>
      <p:sp>
        <p:nvSpPr>
          <p:cNvPr id="925699" name="3 Marcador de número de diapositiva"/>
          <p:cNvSpPr>
            <a:spLocks noGrp="1"/>
          </p:cNvSpPr>
          <p:nvPr>
            <p:ph type="sldNum" sz="quarter" idx="5"/>
          </p:nvPr>
        </p:nvSpPr>
        <p:spPr>
          <a:noFill/>
        </p:spPr>
        <p:txBody>
          <a:bodyPr/>
          <a:lstStyle>
            <a:lvl1pPr defTabSz="950913">
              <a:defRPr sz="2400" b="1">
                <a:solidFill>
                  <a:schemeClr val="bg1"/>
                </a:solidFill>
                <a:latin typeface="Times New Roman" pitchFamily="18" charset="0"/>
                <a:cs typeface="Arial" charset="0"/>
              </a:defRPr>
            </a:lvl1pPr>
            <a:lvl2pPr marL="735013" indent="-282575" defTabSz="950913">
              <a:defRPr sz="2400" b="1">
                <a:solidFill>
                  <a:schemeClr val="bg1"/>
                </a:solidFill>
                <a:latin typeface="Times New Roman" pitchFamily="18" charset="0"/>
                <a:cs typeface="Arial" charset="0"/>
              </a:defRPr>
            </a:lvl2pPr>
            <a:lvl3pPr marL="1130300" indent="-225425" defTabSz="950913">
              <a:defRPr sz="2400" b="1">
                <a:solidFill>
                  <a:schemeClr val="bg1"/>
                </a:solidFill>
                <a:latin typeface="Times New Roman" pitchFamily="18" charset="0"/>
                <a:cs typeface="Arial" charset="0"/>
              </a:defRPr>
            </a:lvl3pPr>
            <a:lvl4pPr marL="1582738" indent="-225425" defTabSz="950913">
              <a:defRPr sz="2400" b="1">
                <a:solidFill>
                  <a:schemeClr val="bg1"/>
                </a:solidFill>
                <a:latin typeface="Times New Roman" pitchFamily="18" charset="0"/>
                <a:cs typeface="Arial" charset="0"/>
              </a:defRPr>
            </a:lvl4pPr>
            <a:lvl5pPr marL="2035175" indent="-227013" defTabSz="950913">
              <a:defRPr sz="2400" b="1">
                <a:solidFill>
                  <a:schemeClr val="bg1"/>
                </a:solidFill>
                <a:latin typeface="Times New Roman" pitchFamily="18" charset="0"/>
                <a:cs typeface="Arial" charset="0"/>
              </a:defRPr>
            </a:lvl5pPr>
            <a:lvl6pPr marL="2492375" indent="-227013" defTabSz="950913" fontAlgn="base">
              <a:spcBef>
                <a:spcPct val="0"/>
              </a:spcBef>
              <a:spcAft>
                <a:spcPct val="0"/>
              </a:spcAft>
              <a:defRPr sz="2400" b="1">
                <a:solidFill>
                  <a:schemeClr val="bg1"/>
                </a:solidFill>
                <a:latin typeface="Times New Roman" pitchFamily="18" charset="0"/>
                <a:cs typeface="Arial" charset="0"/>
              </a:defRPr>
            </a:lvl6pPr>
            <a:lvl7pPr marL="2949575" indent="-227013" defTabSz="950913" fontAlgn="base">
              <a:spcBef>
                <a:spcPct val="0"/>
              </a:spcBef>
              <a:spcAft>
                <a:spcPct val="0"/>
              </a:spcAft>
              <a:defRPr sz="2400" b="1">
                <a:solidFill>
                  <a:schemeClr val="bg1"/>
                </a:solidFill>
                <a:latin typeface="Times New Roman" pitchFamily="18" charset="0"/>
                <a:cs typeface="Arial" charset="0"/>
              </a:defRPr>
            </a:lvl7pPr>
            <a:lvl8pPr marL="3406775" indent="-227013" defTabSz="950913" fontAlgn="base">
              <a:spcBef>
                <a:spcPct val="0"/>
              </a:spcBef>
              <a:spcAft>
                <a:spcPct val="0"/>
              </a:spcAft>
              <a:defRPr sz="2400" b="1">
                <a:solidFill>
                  <a:schemeClr val="bg1"/>
                </a:solidFill>
                <a:latin typeface="Times New Roman" pitchFamily="18" charset="0"/>
                <a:cs typeface="Arial" charset="0"/>
              </a:defRPr>
            </a:lvl8pPr>
            <a:lvl9pPr marL="3863975" indent="-227013" defTabSz="950913" fontAlgn="base">
              <a:spcBef>
                <a:spcPct val="0"/>
              </a:spcBef>
              <a:spcAft>
                <a:spcPct val="0"/>
              </a:spcAft>
              <a:defRPr sz="2400" b="1">
                <a:solidFill>
                  <a:schemeClr val="bg1"/>
                </a:solidFill>
                <a:latin typeface="Times New Roman" pitchFamily="18" charset="0"/>
                <a:cs typeface="Arial" charset="0"/>
              </a:defRPr>
            </a:lvl9pPr>
          </a:lstStyle>
          <a:p>
            <a:fld id="{2A6AEC27-F7B7-44FB-8ECF-9581D9DD6A83}" type="slidenum">
              <a:rPr lang="es-ES_tradnl" sz="1200" b="0">
                <a:solidFill>
                  <a:schemeClr val="tx1"/>
                </a:solidFill>
              </a:rPr>
              <a:pPr/>
              <a:t>3</a:t>
            </a:fld>
            <a:endParaRPr lang="es-ES_tradnl" sz="1200" b="0" dirty="0">
              <a:solidFill>
                <a:schemeClr val="tx1"/>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1777" name="1 Marcador de imagen de diapositiva"/>
          <p:cNvSpPr>
            <a:spLocks noGrp="1" noRot="1" noChangeAspect="1"/>
          </p:cNvSpPr>
          <p:nvPr>
            <p:ph type="sldImg"/>
          </p:nvPr>
        </p:nvSpPr>
        <p:spPr>
          <a:ln/>
        </p:spPr>
      </p:sp>
      <p:sp>
        <p:nvSpPr>
          <p:cNvPr id="971778" name="2 Marcador de notas"/>
          <p:cNvSpPr>
            <a:spLocks noGrp="1"/>
          </p:cNvSpPr>
          <p:nvPr>
            <p:ph type="body" idx="1"/>
          </p:nvPr>
        </p:nvSpPr>
        <p:spPr/>
        <p:txBody>
          <a:bodyPr/>
          <a:lstStyle/>
          <a:p>
            <a:pPr defTabSz="895350" eaLnBrk="1" hangingPunct="1">
              <a:spcBef>
                <a:spcPct val="0"/>
              </a:spcBef>
            </a:pPr>
            <a:endParaRPr lang="es-PE" sz="700" b="1" dirty="0">
              <a:solidFill>
                <a:schemeClr val="bg1"/>
              </a:solidFill>
              <a:cs typeface="Arial" charset="0"/>
            </a:endParaRPr>
          </a:p>
        </p:txBody>
      </p:sp>
      <p:sp>
        <p:nvSpPr>
          <p:cNvPr id="4" name="3 Marcador de número de diapositiva"/>
          <p:cNvSpPr>
            <a:spLocks noGrp="1"/>
          </p:cNvSpPr>
          <p:nvPr>
            <p:ph type="sldNum" sz="quarter" idx="5"/>
          </p:nvPr>
        </p:nvSpPr>
        <p:spPr>
          <a:noFill/>
        </p:spPr>
        <p:txBody>
          <a:bodyPr/>
          <a:lstStyle>
            <a:lvl1pPr defTabSz="952500">
              <a:defRPr sz="2400" b="1">
                <a:solidFill>
                  <a:schemeClr val="bg1"/>
                </a:solidFill>
                <a:latin typeface="Times New Roman" pitchFamily="18" charset="0"/>
                <a:cs typeface="Arial" charset="0"/>
              </a:defRPr>
            </a:lvl1pPr>
            <a:lvl2pPr marL="735013" indent="-282575" defTabSz="952500">
              <a:defRPr sz="2400" b="1">
                <a:solidFill>
                  <a:schemeClr val="bg1"/>
                </a:solidFill>
                <a:latin typeface="Times New Roman" pitchFamily="18" charset="0"/>
                <a:cs typeface="Arial" charset="0"/>
              </a:defRPr>
            </a:lvl2pPr>
            <a:lvl3pPr marL="1130300" indent="-225425" defTabSz="952500">
              <a:defRPr sz="2400" b="1">
                <a:solidFill>
                  <a:schemeClr val="bg1"/>
                </a:solidFill>
                <a:latin typeface="Times New Roman" pitchFamily="18" charset="0"/>
                <a:cs typeface="Arial" charset="0"/>
              </a:defRPr>
            </a:lvl3pPr>
            <a:lvl4pPr marL="1582738" indent="-225425" defTabSz="952500">
              <a:defRPr sz="2400" b="1">
                <a:solidFill>
                  <a:schemeClr val="bg1"/>
                </a:solidFill>
                <a:latin typeface="Times New Roman" pitchFamily="18" charset="0"/>
                <a:cs typeface="Arial" charset="0"/>
              </a:defRPr>
            </a:lvl4pPr>
            <a:lvl5pPr marL="2035175" indent="-227013" defTabSz="952500">
              <a:defRPr sz="2400" b="1">
                <a:solidFill>
                  <a:schemeClr val="bg1"/>
                </a:solidFill>
                <a:latin typeface="Times New Roman" pitchFamily="18" charset="0"/>
                <a:cs typeface="Arial" charset="0"/>
              </a:defRPr>
            </a:lvl5pPr>
            <a:lvl6pPr marL="2492375" indent="-227013" defTabSz="952500" fontAlgn="base">
              <a:spcBef>
                <a:spcPct val="0"/>
              </a:spcBef>
              <a:spcAft>
                <a:spcPct val="0"/>
              </a:spcAft>
              <a:defRPr sz="2400" b="1">
                <a:solidFill>
                  <a:schemeClr val="bg1"/>
                </a:solidFill>
                <a:latin typeface="Times New Roman" pitchFamily="18" charset="0"/>
                <a:cs typeface="Arial" charset="0"/>
              </a:defRPr>
            </a:lvl6pPr>
            <a:lvl7pPr marL="2949575" indent="-227013" defTabSz="952500" fontAlgn="base">
              <a:spcBef>
                <a:spcPct val="0"/>
              </a:spcBef>
              <a:spcAft>
                <a:spcPct val="0"/>
              </a:spcAft>
              <a:defRPr sz="2400" b="1">
                <a:solidFill>
                  <a:schemeClr val="bg1"/>
                </a:solidFill>
                <a:latin typeface="Times New Roman" pitchFamily="18" charset="0"/>
                <a:cs typeface="Arial" charset="0"/>
              </a:defRPr>
            </a:lvl7pPr>
            <a:lvl8pPr marL="3406775" indent="-227013" defTabSz="952500" fontAlgn="base">
              <a:spcBef>
                <a:spcPct val="0"/>
              </a:spcBef>
              <a:spcAft>
                <a:spcPct val="0"/>
              </a:spcAft>
              <a:defRPr sz="2400" b="1">
                <a:solidFill>
                  <a:schemeClr val="bg1"/>
                </a:solidFill>
                <a:latin typeface="Times New Roman" pitchFamily="18" charset="0"/>
                <a:cs typeface="Arial" charset="0"/>
              </a:defRPr>
            </a:lvl8pPr>
            <a:lvl9pPr marL="3863975" indent="-227013" defTabSz="952500" fontAlgn="base">
              <a:spcBef>
                <a:spcPct val="0"/>
              </a:spcBef>
              <a:spcAft>
                <a:spcPct val="0"/>
              </a:spcAft>
              <a:defRPr sz="2400" b="1">
                <a:solidFill>
                  <a:schemeClr val="bg1"/>
                </a:solidFill>
                <a:latin typeface="Times New Roman" pitchFamily="18" charset="0"/>
                <a:cs typeface="Arial" charset="0"/>
              </a:defRPr>
            </a:lvl9pPr>
          </a:lstStyle>
          <a:p>
            <a:fld id="{89BE2C2D-D4E9-4879-97A8-83CC44AF83D8}" type="slidenum">
              <a:rPr lang="es-ES_tradnl" sz="1200" b="0">
                <a:solidFill>
                  <a:schemeClr val="tx1"/>
                </a:solidFill>
              </a:rPr>
              <a:pPr/>
              <a:t>13</a:t>
            </a:fld>
            <a:endParaRPr lang="es-ES_tradnl" sz="1200" b="0" dirty="0">
              <a:solidFill>
                <a:schemeClr val="tx1"/>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6530" name="Slide Image Placeholder 1"/>
          <p:cNvSpPr>
            <a:spLocks noGrp="1" noRot="1" noChangeAspect="1" noTextEdit="1"/>
          </p:cNvSpPr>
          <p:nvPr>
            <p:ph type="sldImg"/>
          </p:nvPr>
        </p:nvSpPr>
        <p:spPr>
          <a:ln/>
        </p:spPr>
      </p:sp>
      <p:sp>
        <p:nvSpPr>
          <p:cNvPr id="1046531" name="Notes Placeholder 2"/>
          <p:cNvSpPr>
            <a:spLocks noGrp="1"/>
          </p:cNvSpPr>
          <p:nvPr>
            <p:ph type="body" idx="1"/>
          </p:nvPr>
        </p:nvSpPr>
        <p:spPr/>
        <p:txBody>
          <a:bodyPr/>
          <a:lstStyle/>
          <a:p>
            <a:pPr defTabSz="895350" eaLnBrk="1" hangingPunct="1">
              <a:spcBef>
                <a:spcPct val="0"/>
              </a:spcBef>
            </a:pPr>
            <a:endParaRPr lang="es-AR" sz="2400" b="1" dirty="0">
              <a:solidFill>
                <a:schemeClr val="bg1"/>
              </a:solidFill>
              <a:cs typeface="Arial" charset="0"/>
            </a:endParaRPr>
          </a:p>
        </p:txBody>
      </p:sp>
      <p:sp>
        <p:nvSpPr>
          <p:cNvPr id="1046532" name="Slide Number Placeholder 3"/>
          <p:cNvSpPr txBox="1">
            <a:spLocks noGrp="1"/>
          </p:cNvSpPr>
          <p:nvPr/>
        </p:nvSpPr>
        <p:spPr bwMode="auto">
          <a:xfrm>
            <a:off x="3854450" y="9431338"/>
            <a:ext cx="2943225"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65" tIns="47633" rIns="95265" bIns="47633" anchor="b"/>
          <a:lstStyle>
            <a:lvl1pPr defTabSz="950913">
              <a:defRPr sz="2400" b="1">
                <a:solidFill>
                  <a:schemeClr val="bg1"/>
                </a:solidFill>
                <a:latin typeface="Times New Roman" pitchFamily="18" charset="0"/>
                <a:cs typeface="Arial" charset="0"/>
              </a:defRPr>
            </a:lvl1pPr>
            <a:lvl2pPr marL="735013" indent="-282575" defTabSz="950913">
              <a:defRPr sz="2400" b="1">
                <a:solidFill>
                  <a:schemeClr val="bg1"/>
                </a:solidFill>
                <a:latin typeface="Times New Roman" pitchFamily="18" charset="0"/>
                <a:cs typeface="Arial" charset="0"/>
              </a:defRPr>
            </a:lvl2pPr>
            <a:lvl3pPr marL="1130300" indent="-225425" defTabSz="950913">
              <a:defRPr sz="2400" b="1">
                <a:solidFill>
                  <a:schemeClr val="bg1"/>
                </a:solidFill>
                <a:latin typeface="Times New Roman" pitchFamily="18" charset="0"/>
                <a:cs typeface="Arial" charset="0"/>
              </a:defRPr>
            </a:lvl3pPr>
            <a:lvl4pPr marL="1582738" indent="-225425" defTabSz="950913">
              <a:defRPr sz="2400" b="1">
                <a:solidFill>
                  <a:schemeClr val="bg1"/>
                </a:solidFill>
                <a:latin typeface="Times New Roman" pitchFamily="18" charset="0"/>
                <a:cs typeface="Arial" charset="0"/>
              </a:defRPr>
            </a:lvl4pPr>
            <a:lvl5pPr marL="2035175" indent="-227013" defTabSz="950913">
              <a:defRPr sz="2400" b="1">
                <a:solidFill>
                  <a:schemeClr val="bg1"/>
                </a:solidFill>
                <a:latin typeface="Times New Roman" pitchFamily="18" charset="0"/>
                <a:cs typeface="Arial" charset="0"/>
              </a:defRPr>
            </a:lvl5pPr>
            <a:lvl6pPr marL="2492375" indent="-227013" defTabSz="950913" fontAlgn="base">
              <a:spcBef>
                <a:spcPct val="0"/>
              </a:spcBef>
              <a:spcAft>
                <a:spcPct val="0"/>
              </a:spcAft>
              <a:defRPr sz="2400" b="1">
                <a:solidFill>
                  <a:schemeClr val="bg1"/>
                </a:solidFill>
                <a:latin typeface="Times New Roman" pitchFamily="18" charset="0"/>
                <a:cs typeface="Arial" charset="0"/>
              </a:defRPr>
            </a:lvl6pPr>
            <a:lvl7pPr marL="2949575" indent="-227013" defTabSz="950913" fontAlgn="base">
              <a:spcBef>
                <a:spcPct val="0"/>
              </a:spcBef>
              <a:spcAft>
                <a:spcPct val="0"/>
              </a:spcAft>
              <a:defRPr sz="2400" b="1">
                <a:solidFill>
                  <a:schemeClr val="bg1"/>
                </a:solidFill>
                <a:latin typeface="Times New Roman" pitchFamily="18" charset="0"/>
                <a:cs typeface="Arial" charset="0"/>
              </a:defRPr>
            </a:lvl7pPr>
            <a:lvl8pPr marL="3406775" indent="-227013" defTabSz="950913" fontAlgn="base">
              <a:spcBef>
                <a:spcPct val="0"/>
              </a:spcBef>
              <a:spcAft>
                <a:spcPct val="0"/>
              </a:spcAft>
              <a:defRPr sz="2400" b="1">
                <a:solidFill>
                  <a:schemeClr val="bg1"/>
                </a:solidFill>
                <a:latin typeface="Times New Roman" pitchFamily="18" charset="0"/>
                <a:cs typeface="Arial" charset="0"/>
              </a:defRPr>
            </a:lvl8pPr>
            <a:lvl9pPr marL="3863975" indent="-227013" defTabSz="950913" fontAlgn="base">
              <a:spcBef>
                <a:spcPct val="0"/>
              </a:spcBef>
              <a:spcAft>
                <a:spcPct val="0"/>
              </a:spcAft>
              <a:defRPr sz="2400" b="1">
                <a:solidFill>
                  <a:schemeClr val="bg1"/>
                </a:solidFill>
                <a:latin typeface="Times New Roman" pitchFamily="18" charset="0"/>
                <a:cs typeface="Arial" charset="0"/>
              </a:defRPr>
            </a:lvl9pPr>
          </a:lstStyle>
          <a:p>
            <a:pPr algn="r"/>
            <a:fld id="{8E4B272F-5C88-42A3-AFF2-1E7D5B77BF1E}" type="slidenum">
              <a:rPr lang="es-AR" sz="1200" b="0">
                <a:solidFill>
                  <a:schemeClr val="tx1"/>
                </a:solidFill>
              </a:rPr>
              <a:pPr algn="r"/>
              <a:t>14</a:t>
            </a:fld>
            <a:endParaRPr lang="es-AR" sz="1200" b="0" dirty="0">
              <a:solidFill>
                <a:schemeClr val="tx1"/>
              </a:solidFill>
            </a:endParaRPr>
          </a:p>
        </p:txBody>
      </p:sp>
      <p:sp>
        <p:nvSpPr>
          <p:cNvPr id="5" name="4 Marcador de número de diapositiva"/>
          <p:cNvSpPr txBox="1">
            <a:spLocks noGrp="1"/>
          </p:cNvSpPr>
          <p:nvPr/>
        </p:nvSpPr>
        <p:spPr bwMode="auto">
          <a:xfrm>
            <a:off x="3854450" y="9431338"/>
            <a:ext cx="2943225"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65" tIns="47633" rIns="95265" bIns="47633" anchor="b"/>
          <a:lstStyle>
            <a:lvl1pPr defTabSz="952500">
              <a:defRPr sz="2400" b="1">
                <a:solidFill>
                  <a:schemeClr val="bg1"/>
                </a:solidFill>
                <a:latin typeface="Times New Roman" pitchFamily="18" charset="0"/>
                <a:cs typeface="Arial" charset="0"/>
              </a:defRPr>
            </a:lvl1pPr>
            <a:lvl2pPr marL="735013" indent="-282575" defTabSz="952500">
              <a:defRPr sz="2400" b="1">
                <a:solidFill>
                  <a:schemeClr val="bg1"/>
                </a:solidFill>
                <a:latin typeface="Times New Roman" pitchFamily="18" charset="0"/>
                <a:cs typeface="Arial" charset="0"/>
              </a:defRPr>
            </a:lvl2pPr>
            <a:lvl3pPr marL="1130300" indent="-225425" defTabSz="952500">
              <a:defRPr sz="2400" b="1">
                <a:solidFill>
                  <a:schemeClr val="bg1"/>
                </a:solidFill>
                <a:latin typeface="Times New Roman" pitchFamily="18" charset="0"/>
                <a:cs typeface="Arial" charset="0"/>
              </a:defRPr>
            </a:lvl3pPr>
            <a:lvl4pPr marL="1582738" indent="-225425" defTabSz="952500">
              <a:defRPr sz="2400" b="1">
                <a:solidFill>
                  <a:schemeClr val="bg1"/>
                </a:solidFill>
                <a:latin typeface="Times New Roman" pitchFamily="18" charset="0"/>
                <a:cs typeface="Arial" charset="0"/>
              </a:defRPr>
            </a:lvl4pPr>
            <a:lvl5pPr marL="2035175" indent="-227013" defTabSz="952500">
              <a:defRPr sz="2400" b="1">
                <a:solidFill>
                  <a:schemeClr val="bg1"/>
                </a:solidFill>
                <a:latin typeface="Times New Roman" pitchFamily="18" charset="0"/>
                <a:cs typeface="Arial" charset="0"/>
              </a:defRPr>
            </a:lvl5pPr>
            <a:lvl6pPr marL="2492375" indent="-227013" defTabSz="952500" fontAlgn="base">
              <a:spcBef>
                <a:spcPct val="0"/>
              </a:spcBef>
              <a:spcAft>
                <a:spcPct val="0"/>
              </a:spcAft>
              <a:defRPr sz="2400" b="1">
                <a:solidFill>
                  <a:schemeClr val="bg1"/>
                </a:solidFill>
                <a:latin typeface="Times New Roman" pitchFamily="18" charset="0"/>
                <a:cs typeface="Arial" charset="0"/>
              </a:defRPr>
            </a:lvl6pPr>
            <a:lvl7pPr marL="2949575" indent="-227013" defTabSz="952500" fontAlgn="base">
              <a:spcBef>
                <a:spcPct val="0"/>
              </a:spcBef>
              <a:spcAft>
                <a:spcPct val="0"/>
              </a:spcAft>
              <a:defRPr sz="2400" b="1">
                <a:solidFill>
                  <a:schemeClr val="bg1"/>
                </a:solidFill>
                <a:latin typeface="Times New Roman" pitchFamily="18" charset="0"/>
                <a:cs typeface="Arial" charset="0"/>
              </a:defRPr>
            </a:lvl7pPr>
            <a:lvl8pPr marL="3406775" indent="-227013" defTabSz="952500" fontAlgn="base">
              <a:spcBef>
                <a:spcPct val="0"/>
              </a:spcBef>
              <a:spcAft>
                <a:spcPct val="0"/>
              </a:spcAft>
              <a:defRPr sz="2400" b="1">
                <a:solidFill>
                  <a:schemeClr val="bg1"/>
                </a:solidFill>
                <a:latin typeface="Times New Roman" pitchFamily="18" charset="0"/>
                <a:cs typeface="Arial" charset="0"/>
              </a:defRPr>
            </a:lvl8pPr>
            <a:lvl9pPr marL="3863975" indent="-227013" defTabSz="952500" fontAlgn="base">
              <a:spcBef>
                <a:spcPct val="0"/>
              </a:spcBef>
              <a:spcAft>
                <a:spcPct val="0"/>
              </a:spcAft>
              <a:defRPr sz="2400" b="1">
                <a:solidFill>
                  <a:schemeClr val="bg1"/>
                </a:solidFill>
                <a:latin typeface="Times New Roman" pitchFamily="18" charset="0"/>
                <a:cs typeface="Arial" charset="0"/>
              </a:defRPr>
            </a:lvl9pPr>
          </a:lstStyle>
          <a:p>
            <a:pPr algn="r"/>
            <a:fld id="{E2DE17C5-2DB0-43A4-88EA-8CF401BA1716}" type="slidenum">
              <a:rPr lang="es-ES_tradnl" sz="1200" b="0">
                <a:solidFill>
                  <a:schemeClr val="tx1"/>
                </a:solidFill>
              </a:rPr>
              <a:pPr algn="r"/>
              <a:t>14</a:t>
            </a:fld>
            <a:endParaRPr lang="es-ES_tradnl" sz="1200" b="0" dirty="0">
              <a:solidFill>
                <a:schemeClr val="tx1"/>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2257" name="Slide Image Placeholder 1"/>
          <p:cNvSpPr>
            <a:spLocks noGrp="1" noRot="1" noChangeAspect="1" noTextEdit="1"/>
          </p:cNvSpPr>
          <p:nvPr>
            <p:ph type="sldImg"/>
          </p:nvPr>
        </p:nvSpPr>
        <p:spPr>
          <a:ln/>
        </p:spPr>
      </p:sp>
      <p:sp>
        <p:nvSpPr>
          <p:cNvPr id="992258" name="Notes Placeholder 2"/>
          <p:cNvSpPr>
            <a:spLocks noGrp="1"/>
          </p:cNvSpPr>
          <p:nvPr>
            <p:ph type="body" idx="1"/>
          </p:nvPr>
        </p:nvSpPr>
        <p:spPr/>
        <p:txBody>
          <a:bodyPr/>
          <a:lstStyle/>
          <a:p>
            <a:pPr defTabSz="895350" eaLnBrk="1" hangingPunct="1">
              <a:spcBef>
                <a:spcPct val="0"/>
              </a:spcBef>
            </a:pPr>
            <a:endParaRPr lang="es-AR" sz="2400" b="1">
              <a:solidFill>
                <a:schemeClr val="bg1"/>
              </a:solidFill>
              <a:cs typeface="Arial" charset="0"/>
            </a:endParaRPr>
          </a:p>
        </p:txBody>
      </p:sp>
      <p:sp>
        <p:nvSpPr>
          <p:cNvPr id="992259" name="Slide Number Placeholder 3"/>
          <p:cNvSpPr txBox="1">
            <a:spLocks noGrp="1"/>
          </p:cNvSpPr>
          <p:nvPr/>
        </p:nvSpPr>
        <p:spPr bwMode="auto">
          <a:xfrm>
            <a:off x="3854450" y="9431338"/>
            <a:ext cx="2943225"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65" tIns="47633" rIns="95265" bIns="47633" anchor="b"/>
          <a:lstStyle>
            <a:lvl1pPr defTabSz="950913">
              <a:defRPr sz="2400" b="1">
                <a:solidFill>
                  <a:schemeClr val="bg1"/>
                </a:solidFill>
                <a:latin typeface="Times New Roman" pitchFamily="18" charset="0"/>
                <a:cs typeface="Arial" charset="0"/>
              </a:defRPr>
            </a:lvl1pPr>
            <a:lvl2pPr marL="735013" indent="-282575" defTabSz="950913">
              <a:defRPr sz="2400" b="1">
                <a:solidFill>
                  <a:schemeClr val="bg1"/>
                </a:solidFill>
                <a:latin typeface="Times New Roman" pitchFamily="18" charset="0"/>
                <a:cs typeface="Arial" charset="0"/>
              </a:defRPr>
            </a:lvl2pPr>
            <a:lvl3pPr marL="1130300" indent="-225425" defTabSz="950913">
              <a:defRPr sz="2400" b="1">
                <a:solidFill>
                  <a:schemeClr val="bg1"/>
                </a:solidFill>
                <a:latin typeface="Times New Roman" pitchFamily="18" charset="0"/>
                <a:cs typeface="Arial" charset="0"/>
              </a:defRPr>
            </a:lvl3pPr>
            <a:lvl4pPr marL="1582738" indent="-225425" defTabSz="950913">
              <a:defRPr sz="2400" b="1">
                <a:solidFill>
                  <a:schemeClr val="bg1"/>
                </a:solidFill>
                <a:latin typeface="Times New Roman" pitchFamily="18" charset="0"/>
                <a:cs typeface="Arial" charset="0"/>
              </a:defRPr>
            </a:lvl4pPr>
            <a:lvl5pPr marL="2035175" indent="-227013" defTabSz="950913">
              <a:defRPr sz="2400" b="1">
                <a:solidFill>
                  <a:schemeClr val="bg1"/>
                </a:solidFill>
                <a:latin typeface="Times New Roman" pitchFamily="18" charset="0"/>
                <a:cs typeface="Arial" charset="0"/>
              </a:defRPr>
            </a:lvl5pPr>
            <a:lvl6pPr marL="2492375" indent="-227013" defTabSz="950913" fontAlgn="base">
              <a:spcBef>
                <a:spcPct val="0"/>
              </a:spcBef>
              <a:spcAft>
                <a:spcPct val="0"/>
              </a:spcAft>
              <a:defRPr sz="2400" b="1">
                <a:solidFill>
                  <a:schemeClr val="bg1"/>
                </a:solidFill>
                <a:latin typeface="Times New Roman" pitchFamily="18" charset="0"/>
                <a:cs typeface="Arial" charset="0"/>
              </a:defRPr>
            </a:lvl6pPr>
            <a:lvl7pPr marL="2949575" indent="-227013" defTabSz="950913" fontAlgn="base">
              <a:spcBef>
                <a:spcPct val="0"/>
              </a:spcBef>
              <a:spcAft>
                <a:spcPct val="0"/>
              </a:spcAft>
              <a:defRPr sz="2400" b="1">
                <a:solidFill>
                  <a:schemeClr val="bg1"/>
                </a:solidFill>
                <a:latin typeface="Times New Roman" pitchFamily="18" charset="0"/>
                <a:cs typeface="Arial" charset="0"/>
              </a:defRPr>
            </a:lvl7pPr>
            <a:lvl8pPr marL="3406775" indent="-227013" defTabSz="950913" fontAlgn="base">
              <a:spcBef>
                <a:spcPct val="0"/>
              </a:spcBef>
              <a:spcAft>
                <a:spcPct val="0"/>
              </a:spcAft>
              <a:defRPr sz="2400" b="1">
                <a:solidFill>
                  <a:schemeClr val="bg1"/>
                </a:solidFill>
                <a:latin typeface="Times New Roman" pitchFamily="18" charset="0"/>
                <a:cs typeface="Arial" charset="0"/>
              </a:defRPr>
            </a:lvl8pPr>
            <a:lvl9pPr marL="3863975" indent="-227013" defTabSz="950913" fontAlgn="base">
              <a:spcBef>
                <a:spcPct val="0"/>
              </a:spcBef>
              <a:spcAft>
                <a:spcPct val="0"/>
              </a:spcAft>
              <a:defRPr sz="2400" b="1">
                <a:solidFill>
                  <a:schemeClr val="bg1"/>
                </a:solidFill>
                <a:latin typeface="Times New Roman" pitchFamily="18" charset="0"/>
                <a:cs typeface="Arial" charset="0"/>
              </a:defRPr>
            </a:lvl9pPr>
          </a:lstStyle>
          <a:p>
            <a:pPr algn="r"/>
            <a:fld id="{1EEB7B8B-E6F2-48EE-9F15-D9EFFCD31517}" type="slidenum">
              <a:rPr lang="es-ES_tradnl" sz="1200" b="0">
                <a:solidFill>
                  <a:schemeClr val="tx1"/>
                </a:solidFill>
              </a:rPr>
              <a:pPr algn="r"/>
              <a:t>18</a:t>
            </a:fld>
            <a:endParaRPr lang="es-ES_tradnl" sz="1200" b="0">
              <a:solidFill>
                <a:schemeClr val="tx1"/>
              </a:solidFill>
            </a:endParaRPr>
          </a:p>
        </p:txBody>
      </p:sp>
      <p:sp>
        <p:nvSpPr>
          <p:cNvPr id="5" name="4 Marcador de número de diapositiva"/>
          <p:cNvSpPr>
            <a:spLocks noGrp="1"/>
          </p:cNvSpPr>
          <p:nvPr>
            <p:ph type="sldNum" sz="quarter" idx="5"/>
          </p:nvPr>
        </p:nvSpPr>
        <p:spPr>
          <a:noFill/>
        </p:spPr>
        <p:txBody>
          <a:bodyPr/>
          <a:lstStyle>
            <a:lvl1pPr defTabSz="952500">
              <a:defRPr sz="2400" b="1">
                <a:solidFill>
                  <a:schemeClr val="bg1"/>
                </a:solidFill>
                <a:latin typeface="Times New Roman" pitchFamily="18" charset="0"/>
                <a:cs typeface="Arial" charset="0"/>
              </a:defRPr>
            </a:lvl1pPr>
            <a:lvl2pPr marL="735013" indent="-282575" defTabSz="952500">
              <a:defRPr sz="2400" b="1">
                <a:solidFill>
                  <a:schemeClr val="bg1"/>
                </a:solidFill>
                <a:latin typeface="Times New Roman" pitchFamily="18" charset="0"/>
                <a:cs typeface="Arial" charset="0"/>
              </a:defRPr>
            </a:lvl2pPr>
            <a:lvl3pPr marL="1130300" indent="-225425" defTabSz="952500">
              <a:defRPr sz="2400" b="1">
                <a:solidFill>
                  <a:schemeClr val="bg1"/>
                </a:solidFill>
                <a:latin typeface="Times New Roman" pitchFamily="18" charset="0"/>
                <a:cs typeface="Arial" charset="0"/>
              </a:defRPr>
            </a:lvl3pPr>
            <a:lvl4pPr marL="1582738" indent="-225425" defTabSz="952500">
              <a:defRPr sz="2400" b="1">
                <a:solidFill>
                  <a:schemeClr val="bg1"/>
                </a:solidFill>
                <a:latin typeface="Times New Roman" pitchFamily="18" charset="0"/>
                <a:cs typeface="Arial" charset="0"/>
              </a:defRPr>
            </a:lvl4pPr>
            <a:lvl5pPr marL="2035175" indent="-227013" defTabSz="952500">
              <a:defRPr sz="2400" b="1">
                <a:solidFill>
                  <a:schemeClr val="bg1"/>
                </a:solidFill>
                <a:latin typeface="Times New Roman" pitchFamily="18" charset="0"/>
                <a:cs typeface="Arial" charset="0"/>
              </a:defRPr>
            </a:lvl5pPr>
            <a:lvl6pPr marL="2492375" indent="-227013" defTabSz="952500" fontAlgn="base">
              <a:spcBef>
                <a:spcPct val="0"/>
              </a:spcBef>
              <a:spcAft>
                <a:spcPct val="0"/>
              </a:spcAft>
              <a:defRPr sz="2400" b="1">
                <a:solidFill>
                  <a:schemeClr val="bg1"/>
                </a:solidFill>
                <a:latin typeface="Times New Roman" pitchFamily="18" charset="0"/>
                <a:cs typeface="Arial" charset="0"/>
              </a:defRPr>
            </a:lvl6pPr>
            <a:lvl7pPr marL="2949575" indent="-227013" defTabSz="952500" fontAlgn="base">
              <a:spcBef>
                <a:spcPct val="0"/>
              </a:spcBef>
              <a:spcAft>
                <a:spcPct val="0"/>
              </a:spcAft>
              <a:defRPr sz="2400" b="1">
                <a:solidFill>
                  <a:schemeClr val="bg1"/>
                </a:solidFill>
                <a:latin typeface="Times New Roman" pitchFamily="18" charset="0"/>
                <a:cs typeface="Arial" charset="0"/>
              </a:defRPr>
            </a:lvl7pPr>
            <a:lvl8pPr marL="3406775" indent="-227013" defTabSz="952500" fontAlgn="base">
              <a:spcBef>
                <a:spcPct val="0"/>
              </a:spcBef>
              <a:spcAft>
                <a:spcPct val="0"/>
              </a:spcAft>
              <a:defRPr sz="2400" b="1">
                <a:solidFill>
                  <a:schemeClr val="bg1"/>
                </a:solidFill>
                <a:latin typeface="Times New Roman" pitchFamily="18" charset="0"/>
                <a:cs typeface="Arial" charset="0"/>
              </a:defRPr>
            </a:lvl8pPr>
            <a:lvl9pPr marL="3863975" indent="-227013" defTabSz="952500" fontAlgn="base">
              <a:spcBef>
                <a:spcPct val="0"/>
              </a:spcBef>
              <a:spcAft>
                <a:spcPct val="0"/>
              </a:spcAft>
              <a:defRPr sz="2400" b="1">
                <a:solidFill>
                  <a:schemeClr val="bg1"/>
                </a:solidFill>
                <a:latin typeface="Times New Roman" pitchFamily="18" charset="0"/>
                <a:cs typeface="Arial" charset="0"/>
              </a:defRPr>
            </a:lvl9pPr>
          </a:lstStyle>
          <a:p>
            <a:fld id="{D9B77D06-7471-4DF4-A042-BA96EA937D4F}" type="slidenum">
              <a:rPr lang="es-ES_tradnl" sz="1200" b="0">
                <a:solidFill>
                  <a:schemeClr val="tx1"/>
                </a:solidFill>
              </a:rPr>
              <a:pPr/>
              <a:t>18</a:t>
            </a:fld>
            <a:endParaRPr lang="es-ES_tradnl" sz="1200" b="0">
              <a:solidFill>
                <a:schemeClr val="tx1"/>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8401" name="1 Marcador de imagen de diapositiva"/>
          <p:cNvSpPr>
            <a:spLocks noGrp="1" noRot="1" noChangeAspect="1" noTextEdit="1"/>
          </p:cNvSpPr>
          <p:nvPr>
            <p:ph type="sldImg"/>
          </p:nvPr>
        </p:nvSpPr>
        <p:spPr>
          <a:ln/>
        </p:spPr>
      </p:sp>
      <p:sp>
        <p:nvSpPr>
          <p:cNvPr id="998402" name="2 Marcador de notas"/>
          <p:cNvSpPr>
            <a:spLocks noGrp="1"/>
          </p:cNvSpPr>
          <p:nvPr>
            <p:ph type="body" idx="1"/>
          </p:nvPr>
        </p:nvSpPr>
        <p:spPr/>
        <p:txBody>
          <a:bodyPr/>
          <a:lstStyle/>
          <a:p>
            <a:pPr defTabSz="895350" eaLnBrk="1" hangingPunct="1">
              <a:spcBef>
                <a:spcPct val="0"/>
              </a:spcBef>
            </a:pPr>
            <a:endParaRPr lang="es-AR" sz="2400" b="1">
              <a:solidFill>
                <a:schemeClr val="bg1"/>
              </a:solidFill>
              <a:cs typeface="Arial" charset="0"/>
            </a:endParaRPr>
          </a:p>
        </p:txBody>
      </p:sp>
      <p:sp>
        <p:nvSpPr>
          <p:cNvPr id="998403" name="3 Marcador de número de diapositiva"/>
          <p:cNvSpPr>
            <a:spLocks noGrp="1"/>
          </p:cNvSpPr>
          <p:nvPr>
            <p:ph type="sldNum" sz="quarter" idx="5"/>
          </p:nvPr>
        </p:nvSpPr>
        <p:spPr>
          <a:noFill/>
        </p:spPr>
        <p:txBody>
          <a:bodyPr/>
          <a:lstStyle>
            <a:lvl1pPr defTabSz="950913">
              <a:defRPr sz="2400" b="1">
                <a:solidFill>
                  <a:schemeClr val="bg1"/>
                </a:solidFill>
                <a:latin typeface="Times New Roman" pitchFamily="18" charset="0"/>
                <a:cs typeface="Arial" charset="0"/>
              </a:defRPr>
            </a:lvl1pPr>
            <a:lvl2pPr marL="735013" indent="-282575" defTabSz="950913">
              <a:defRPr sz="2400" b="1">
                <a:solidFill>
                  <a:schemeClr val="bg1"/>
                </a:solidFill>
                <a:latin typeface="Times New Roman" pitchFamily="18" charset="0"/>
                <a:cs typeface="Arial" charset="0"/>
              </a:defRPr>
            </a:lvl2pPr>
            <a:lvl3pPr marL="1130300" indent="-225425" defTabSz="950913">
              <a:defRPr sz="2400" b="1">
                <a:solidFill>
                  <a:schemeClr val="bg1"/>
                </a:solidFill>
                <a:latin typeface="Times New Roman" pitchFamily="18" charset="0"/>
                <a:cs typeface="Arial" charset="0"/>
              </a:defRPr>
            </a:lvl3pPr>
            <a:lvl4pPr marL="1582738" indent="-225425" defTabSz="950913">
              <a:defRPr sz="2400" b="1">
                <a:solidFill>
                  <a:schemeClr val="bg1"/>
                </a:solidFill>
                <a:latin typeface="Times New Roman" pitchFamily="18" charset="0"/>
                <a:cs typeface="Arial" charset="0"/>
              </a:defRPr>
            </a:lvl4pPr>
            <a:lvl5pPr marL="2035175" indent="-227013" defTabSz="950913">
              <a:defRPr sz="2400" b="1">
                <a:solidFill>
                  <a:schemeClr val="bg1"/>
                </a:solidFill>
                <a:latin typeface="Times New Roman" pitchFamily="18" charset="0"/>
                <a:cs typeface="Arial" charset="0"/>
              </a:defRPr>
            </a:lvl5pPr>
            <a:lvl6pPr marL="2492375" indent="-227013" defTabSz="950913" fontAlgn="base">
              <a:spcBef>
                <a:spcPct val="0"/>
              </a:spcBef>
              <a:spcAft>
                <a:spcPct val="0"/>
              </a:spcAft>
              <a:defRPr sz="2400" b="1">
                <a:solidFill>
                  <a:schemeClr val="bg1"/>
                </a:solidFill>
                <a:latin typeface="Times New Roman" pitchFamily="18" charset="0"/>
                <a:cs typeface="Arial" charset="0"/>
              </a:defRPr>
            </a:lvl6pPr>
            <a:lvl7pPr marL="2949575" indent="-227013" defTabSz="950913" fontAlgn="base">
              <a:spcBef>
                <a:spcPct val="0"/>
              </a:spcBef>
              <a:spcAft>
                <a:spcPct val="0"/>
              </a:spcAft>
              <a:defRPr sz="2400" b="1">
                <a:solidFill>
                  <a:schemeClr val="bg1"/>
                </a:solidFill>
                <a:latin typeface="Times New Roman" pitchFamily="18" charset="0"/>
                <a:cs typeface="Arial" charset="0"/>
              </a:defRPr>
            </a:lvl7pPr>
            <a:lvl8pPr marL="3406775" indent="-227013" defTabSz="950913" fontAlgn="base">
              <a:spcBef>
                <a:spcPct val="0"/>
              </a:spcBef>
              <a:spcAft>
                <a:spcPct val="0"/>
              </a:spcAft>
              <a:defRPr sz="2400" b="1">
                <a:solidFill>
                  <a:schemeClr val="bg1"/>
                </a:solidFill>
                <a:latin typeface="Times New Roman" pitchFamily="18" charset="0"/>
                <a:cs typeface="Arial" charset="0"/>
              </a:defRPr>
            </a:lvl8pPr>
            <a:lvl9pPr marL="3863975" indent="-227013" defTabSz="950913" fontAlgn="base">
              <a:spcBef>
                <a:spcPct val="0"/>
              </a:spcBef>
              <a:spcAft>
                <a:spcPct val="0"/>
              </a:spcAft>
              <a:defRPr sz="2400" b="1">
                <a:solidFill>
                  <a:schemeClr val="bg1"/>
                </a:solidFill>
                <a:latin typeface="Times New Roman" pitchFamily="18" charset="0"/>
                <a:cs typeface="Arial" charset="0"/>
              </a:defRPr>
            </a:lvl9pPr>
          </a:lstStyle>
          <a:p>
            <a:fld id="{5EA45532-9449-485B-8A26-79C7622575CD}" type="slidenum">
              <a:rPr lang="es-ES_tradnl" sz="1200" b="0">
                <a:solidFill>
                  <a:schemeClr val="tx1"/>
                </a:solidFill>
              </a:rPr>
              <a:pPr/>
              <a:t>19</a:t>
            </a:fld>
            <a:endParaRPr lang="es-ES_tradnl" sz="1200" b="0">
              <a:solidFill>
                <a:schemeClr val="tx1"/>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PE" dirty="0"/>
          </a:p>
        </p:txBody>
      </p:sp>
      <p:sp>
        <p:nvSpPr>
          <p:cNvPr id="4" name="3 Marcador de número de diapositiva"/>
          <p:cNvSpPr>
            <a:spLocks noGrp="1"/>
          </p:cNvSpPr>
          <p:nvPr>
            <p:ph type="sldNum" sz="quarter" idx="10"/>
          </p:nvPr>
        </p:nvSpPr>
        <p:spPr/>
        <p:txBody>
          <a:bodyPr/>
          <a:lstStyle/>
          <a:p>
            <a:fld id="{A6D492A4-4B0A-4C7F-9579-CCED58799EAF}" type="slidenum">
              <a:rPr lang="es-ES_tradnl" smtClean="0"/>
              <a:pPr/>
              <a:t>20</a:t>
            </a:fld>
            <a:endParaRPr lang="es-ES_tradnl"/>
          </a:p>
        </p:txBody>
      </p:sp>
    </p:spTree>
    <p:extLst>
      <p:ext uri="{BB962C8B-B14F-4D97-AF65-F5344CB8AC3E}">
        <p14:creationId xmlns:p14="http://schemas.microsoft.com/office/powerpoint/2010/main" val="7840602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PE" dirty="0"/>
          </a:p>
        </p:txBody>
      </p:sp>
      <p:sp>
        <p:nvSpPr>
          <p:cNvPr id="4" name="3 Marcador de número de diapositiva"/>
          <p:cNvSpPr>
            <a:spLocks noGrp="1"/>
          </p:cNvSpPr>
          <p:nvPr>
            <p:ph type="sldNum" sz="quarter" idx="10"/>
          </p:nvPr>
        </p:nvSpPr>
        <p:spPr/>
        <p:txBody>
          <a:bodyPr/>
          <a:lstStyle/>
          <a:p>
            <a:fld id="{A6D492A4-4B0A-4C7F-9579-CCED58799EAF}" type="slidenum">
              <a:rPr lang="es-ES_tradnl" smtClean="0"/>
              <a:pPr/>
              <a:t>21</a:t>
            </a:fld>
            <a:endParaRPr lang="es-ES_tradnl"/>
          </a:p>
        </p:txBody>
      </p:sp>
    </p:spTree>
    <p:extLst>
      <p:ext uri="{BB962C8B-B14F-4D97-AF65-F5344CB8AC3E}">
        <p14:creationId xmlns:p14="http://schemas.microsoft.com/office/powerpoint/2010/main" val="3198032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41" name="1 Marcador de imagen de diapositiva"/>
          <p:cNvSpPr>
            <a:spLocks noGrp="1" noRot="1" noChangeAspect="1" noTextEdit="1"/>
          </p:cNvSpPr>
          <p:nvPr>
            <p:ph type="sldImg"/>
          </p:nvPr>
        </p:nvSpPr>
        <p:spPr>
          <a:ln/>
        </p:spPr>
      </p:sp>
      <p:sp>
        <p:nvSpPr>
          <p:cNvPr id="931842" name="2 Marcador de notas"/>
          <p:cNvSpPr>
            <a:spLocks noGrp="1"/>
          </p:cNvSpPr>
          <p:nvPr>
            <p:ph type="body" idx="1"/>
          </p:nvPr>
        </p:nvSpPr>
        <p:spPr/>
        <p:txBody>
          <a:bodyPr/>
          <a:lstStyle/>
          <a:p>
            <a:pPr defTabSz="895350" eaLnBrk="1" hangingPunct="1">
              <a:spcBef>
                <a:spcPct val="0"/>
              </a:spcBef>
            </a:pPr>
            <a:endParaRPr lang="es-AR" sz="2400" b="1" dirty="0">
              <a:solidFill>
                <a:schemeClr val="bg1"/>
              </a:solidFill>
              <a:cs typeface="Arial" charset="0"/>
            </a:endParaRPr>
          </a:p>
        </p:txBody>
      </p:sp>
      <p:sp>
        <p:nvSpPr>
          <p:cNvPr id="931843" name="3 Marcador de número de diapositiva"/>
          <p:cNvSpPr>
            <a:spLocks noGrp="1"/>
          </p:cNvSpPr>
          <p:nvPr>
            <p:ph type="sldNum" sz="quarter" idx="5"/>
          </p:nvPr>
        </p:nvSpPr>
        <p:spPr>
          <a:noFill/>
        </p:spPr>
        <p:txBody>
          <a:bodyPr/>
          <a:lstStyle>
            <a:lvl1pPr defTabSz="950913">
              <a:defRPr sz="2400" b="1">
                <a:solidFill>
                  <a:schemeClr val="bg1"/>
                </a:solidFill>
                <a:latin typeface="Times New Roman" pitchFamily="18" charset="0"/>
                <a:cs typeface="Arial" charset="0"/>
              </a:defRPr>
            </a:lvl1pPr>
            <a:lvl2pPr marL="735013" indent="-282575" defTabSz="950913">
              <a:defRPr sz="2400" b="1">
                <a:solidFill>
                  <a:schemeClr val="bg1"/>
                </a:solidFill>
                <a:latin typeface="Times New Roman" pitchFamily="18" charset="0"/>
                <a:cs typeface="Arial" charset="0"/>
              </a:defRPr>
            </a:lvl2pPr>
            <a:lvl3pPr marL="1130300" indent="-225425" defTabSz="950913">
              <a:defRPr sz="2400" b="1">
                <a:solidFill>
                  <a:schemeClr val="bg1"/>
                </a:solidFill>
                <a:latin typeface="Times New Roman" pitchFamily="18" charset="0"/>
                <a:cs typeface="Arial" charset="0"/>
              </a:defRPr>
            </a:lvl3pPr>
            <a:lvl4pPr marL="1582738" indent="-225425" defTabSz="950913">
              <a:defRPr sz="2400" b="1">
                <a:solidFill>
                  <a:schemeClr val="bg1"/>
                </a:solidFill>
                <a:latin typeface="Times New Roman" pitchFamily="18" charset="0"/>
                <a:cs typeface="Arial" charset="0"/>
              </a:defRPr>
            </a:lvl4pPr>
            <a:lvl5pPr marL="2035175" indent="-227013" defTabSz="950913">
              <a:defRPr sz="2400" b="1">
                <a:solidFill>
                  <a:schemeClr val="bg1"/>
                </a:solidFill>
                <a:latin typeface="Times New Roman" pitchFamily="18" charset="0"/>
                <a:cs typeface="Arial" charset="0"/>
              </a:defRPr>
            </a:lvl5pPr>
            <a:lvl6pPr marL="2492375" indent="-227013" defTabSz="950913" fontAlgn="base">
              <a:spcBef>
                <a:spcPct val="0"/>
              </a:spcBef>
              <a:spcAft>
                <a:spcPct val="0"/>
              </a:spcAft>
              <a:defRPr sz="2400" b="1">
                <a:solidFill>
                  <a:schemeClr val="bg1"/>
                </a:solidFill>
                <a:latin typeface="Times New Roman" pitchFamily="18" charset="0"/>
                <a:cs typeface="Arial" charset="0"/>
              </a:defRPr>
            </a:lvl6pPr>
            <a:lvl7pPr marL="2949575" indent="-227013" defTabSz="950913" fontAlgn="base">
              <a:spcBef>
                <a:spcPct val="0"/>
              </a:spcBef>
              <a:spcAft>
                <a:spcPct val="0"/>
              </a:spcAft>
              <a:defRPr sz="2400" b="1">
                <a:solidFill>
                  <a:schemeClr val="bg1"/>
                </a:solidFill>
                <a:latin typeface="Times New Roman" pitchFamily="18" charset="0"/>
                <a:cs typeface="Arial" charset="0"/>
              </a:defRPr>
            </a:lvl7pPr>
            <a:lvl8pPr marL="3406775" indent="-227013" defTabSz="950913" fontAlgn="base">
              <a:spcBef>
                <a:spcPct val="0"/>
              </a:spcBef>
              <a:spcAft>
                <a:spcPct val="0"/>
              </a:spcAft>
              <a:defRPr sz="2400" b="1">
                <a:solidFill>
                  <a:schemeClr val="bg1"/>
                </a:solidFill>
                <a:latin typeface="Times New Roman" pitchFamily="18" charset="0"/>
                <a:cs typeface="Arial" charset="0"/>
              </a:defRPr>
            </a:lvl8pPr>
            <a:lvl9pPr marL="3863975" indent="-227013" defTabSz="950913" fontAlgn="base">
              <a:spcBef>
                <a:spcPct val="0"/>
              </a:spcBef>
              <a:spcAft>
                <a:spcPct val="0"/>
              </a:spcAft>
              <a:defRPr sz="2400" b="1">
                <a:solidFill>
                  <a:schemeClr val="bg1"/>
                </a:solidFill>
                <a:latin typeface="Times New Roman" pitchFamily="18" charset="0"/>
                <a:cs typeface="Arial" charset="0"/>
              </a:defRPr>
            </a:lvl9pPr>
          </a:lstStyle>
          <a:p>
            <a:fld id="{371CF45C-CD18-4F05-8243-ACE009B6E962}" type="slidenum">
              <a:rPr lang="es-ES_tradnl" sz="1200" b="0">
                <a:solidFill>
                  <a:schemeClr val="tx1"/>
                </a:solidFill>
              </a:rPr>
              <a:pPr/>
              <a:t>4</a:t>
            </a:fld>
            <a:endParaRPr lang="es-ES_tradnl" sz="1200" b="0" dirty="0">
              <a:solidFill>
                <a:schemeClr val="tx1"/>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3889" name="1 Marcador de imagen de diapositiva"/>
          <p:cNvSpPr>
            <a:spLocks noGrp="1" noRot="1" noChangeAspect="1" noTextEdit="1"/>
          </p:cNvSpPr>
          <p:nvPr>
            <p:ph type="sldImg"/>
          </p:nvPr>
        </p:nvSpPr>
        <p:spPr>
          <a:ln/>
        </p:spPr>
      </p:sp>
      <p:sp>
        <p:nvSpPr>
          <p:cNvPr id="933890" name="2 Marcador de notas"/>
          <p:cNvSpPr>
            <a:spLocks noGrp="1"/>
          </p:cNvSpPr>
          <p:nvPr>
            <p:ph type="body" idx="1"/>
          </p:nvPr>
        </p:nvSpPr>
        <p:spPr/>
        <p:txBody>
          <a:bodyPr/>
          <a:lstStyle/>
          <a:p>
            <a:pPr defTabSz="895350" eaLnBrk="1" hangingPunct="1">
              <a:spcBef>
                <a:spcPct val="0"/>
              </a:spcBef>
            </a:pPr>
            <a:endParaRPr lang="es-AR" sz="2400" b="1" dirty="0">
              <a:solidFill>
                <a:schemeClr val="bg1"/>
              </a:solidFill>
              <a:cs typeface="Arial" charset="0"/>
            </a:endParaRPr>
          </a:p>
        </p:txBody>
      </p:sp>
      <p:sp>
        <p:nvSpPr>
          <p:cNvPr id="933891" name="3 Marcador de número de diapositiva"/>
          <p:cNvSpPr>
            <a:spLocks noGrp="1"/>
          </p:cNvSpPr>
          <p:nvPr>
            <p:ph type="sldNum" sz="quarter" idx="5"/>
          </p:nvPr>
        </p:nvSpPr>
        <p:spPr>
          <a:noFill/>
        </p:spPr>
        <p:txBody>
          <a:bodyPr/>
          <a:lstStyle>
            <a:lvl1pPr defTabSz="950913">
              <a:defRPr sz="2400" b="1">
                <a:solidFill>
                  <a:schemeClr val="bg1"/>
                </a:solidFill>
                <a:latin typeface="Times New Roman" pitchFamily="18" charset="0"/>
                <a:cs typeface="Arial" charset="0"/>
              </a:defRPr>
            </a:lvl1pPr>
            <a:lvl2pPr marL="735013" indent="-282575" defTabSz="950913">
              <a:defRPr sz="2400" b="1">
                <a:solidFill>
                  <a:schemeClr val="bg1"/>
                </a:solidFill>
                <a:latin typeface="Times New Roman" pitchFamily="18" charset="0"/>
                <a:cs typeface="Arial" charset="0"/>
              </a:defRPr>
            </a:lvl2pPr>
            <a:lvl3pPr marL="1130300" indent="-225425" defTabSz="950913">
              <a:defRPr sz="2400" b="1">
                <a:solidFill>
                  <a:schemeClr val="bg1"/>
                </a:solidFill>
                <a:latin typeface="Times New Roman" pitchFamily="18" charset="0"/>
                <a:cs typeface="Arial" charset="0"/>
              </a:defRPr>
            </a:lvl3pPr>
            <a:lvl4pPr marL="1582738" indent="-225425" defTabSz="950913">
              <a:defRPr sz="2400" b="1">
                <a:solidFill>
                  <a:schemeClr val="bg1"/>
                </a:solidFill>
                <a:latin typeface="Times New Roman" pitchFamily="18" charset="0"/>
                <a:cs typeface="Arial" charset="0"/>
              </a:defRPr>
            </a:lvl4pPr>
            <a:lvl5pPr marL="2035175" indent="-227013" defTabSz="950913">
              <a:defRPr sz="2400" b="1">
                <a:solidFill>
                  <a:schemeClr val="bg1"/>
                </a:solidFill>
                <a:latin typeface="Times New Roman" pitchFamily="18" charset="0"/>
                <a:cs typeface="Arial" charset="0"/>
              </a:defRPr>
            </a:lvl5pPr>
            <a:lvl6pPr marL="2492375" indent="-227013" defTabSz="950913" fontAlgn="base">
              <a:spcBef>
                <a:spcPct val="0"/>
              </a:spcBef>
              <a:spcAft>
                <a:spcPct val="0"/>
              </a:spcAft>
              <a:defRPr sz="2400" b="1">
                <a:solidFill>
                  <a:schemeClr val="bg1"/>
                </a:solidFill>
                <a:latin typeface="Times New Roman" pitchFamily="18" charset="0"/>
                <a:cs typeface="Arial" charset="0"/>
              </a:defRPr>
            </a:lvl6pPr>
            <a:lvl7pPr marL="2949575" indent="-227013" defTabSz="950913" fontAlgn="base">
              <a:spcBef>
                <a:spcPct val="0"/>
              </a:spcBef>
              <a:spcAft>
                <a:spcPct val="0"/>
              </a:spcAft>
              <a:defRPr sz="2400" b="1">
                <a:solidFill>
                  <a:schemeClr val="bg1"/>
                </a:solidFill>
                <a:latin typeface="Times New Roman" pitchFamily="18" charset="0"/>
                <a:cs typeface="Arial" charset="0"/>
              </a:defRPr>
            </a:lvl7pPr>
            <a:lvl8pPr marL="3406775" indent="-227013" defTabSz="950913" fontAlgn="base">
              <a:spcBef>
                <a:spcPct val="0"/>
              </a:spcBef>
              <a:spcAft>
                <a:spcPct val="0"/>
              </a:spcAft>
              <a:defRPr sz="2400" b="1">
                <a:solidFill>
                  <a:schemeClr val="bg1"/>
                </a:solidFill>
                <a:latin typeface="Times New Roman" pitchFamily="18" charset="0"/>
                <a:cs typeface="Arial" charset="0"/>
              </a:defRPr>
            </a:lvl8pPr>
            <a:lvl9pPr marL="3863975" indent="-227013" defTabSz="950913" fontAlgn="base">
              <a:spcBef>
                <a:spcPct val="0"/>
              </a:spcBef>
              <a:spcAft>
                <a:spcPct val="0"/>
              </a:spcAft>
              <a:defRPr sz="2400" b="1">
                <a:solidFill>
                  <a:schemeClr val="bg1"/>
                </a:solidFill>
                <a:latin typeface="Times New Roman" pitchFamily="18" charset="0"/>
                <a:cs typeface="Arial" charset="0"/>
              </a:defRPr>
            </a:lvl9pPr>
          </a:lstStyle>
          <a:p>
            <a:fld id="{C710FF65-C649-4540-B183-2BFA8B4EC27A}" type="slidenum">
              <a:rPr lang="es-ES_tradnl" sz="1200" b="0">
                <a:solidFill>
                  <a:schemeClr val="tx1"/>
                </a:solidFill>
              </a:rPr>
              <a:pPr/>
              <a:t>5</a:t>
            </a:fld>
            <a:endParaRPr lang="es-ES_tradnl" sz="1200" b="0" dirty="0">
              <a:solidFill>
                <a:schemeClr val="tx1"/>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5937" name="1 Marcador de imagen de diapositiva"/>
          <p:cNvSpPr>
            <a:spLocks noGrp="1" noRot="1" noChangeAspect="1" noTextEdit="1"/>
          </p:cNvSpPr>
          <p:nvPr>
            <p:ph type="sldImg"/>
          </p:nvPr>
        </p:nvSpPr>
        <p:spPr>
          <a:ln/>
        </p:spPr>
      </p:sp>
      <p:sp>
        <p:nvSpPr>
          <p:cNvPr id="935938" name="2 Marcador de notas"/>
          <p:cNvSpPr>
            <a:spLocks noGrp="1"/>
          </p:cNvSpPr>
          <p:nvPr>
            <p:ph type="body" idx="1"/>
          </p:nvPr>
        </p:nvSpPr>
        <p:spPr/>
        <p:txBody>
          <a:bodyPr/>
          <a:lstStyle/>
          <a:p>
            <a:pPr defTabSz="895350" eaLnBrk="1" hangingPunct="1">
              <a:spcBef>
                <a:spcPct val="0"/>
              </a:spcBef>
            </a:pPr>
            <a:endParaRPr lang="es-AR" sz="2400" b="1" dirty="0">
              <a:solidFill>
                <a:schemeClr val="bg1"/>
              </a:solidFill>
              <a:cs typeface="Arial" charset="0"/>
            </a:endParaRPr>
          </a:p>
        </p:txBody>
      </p:sp>
      <p:sp>
        <p:nvSpPr>
          <p:cNvPr id="935939" name="3 Marcador de número de diapositiva"/>
          <p:cNvSpPr>
            <a:spLocks noGrp="1"/>
          </p:cNvSpPr>
          <p:nvPr>
            <p:ph type="sldNum" sz="quarter" idx="5"/>
          </p:nvPr>
        </p:nvSpPr>
        <p:spPr>
          <a:noFill/>
        </p:spPr>
        <p:txBody>
          <a:bodyPr/>
          <a:lstStyle>
            <a:lvl1pPr defTabSz="950913">
              <a:defRPr sz="2400" b="1">
                <a:solidFill>
                  <a:schemeClr val="bg1"/>
                </a:solidFill>
                <a:latin typeface="Times New Roman" pitchFamily="18" charset="0"/>
                <a:cs typeface="Arial" charset="0"/>
              </a:defRPr>
            </a:lvl1pPr>
            <a:lvl2pPr marL="735013" indent="-282575" defTabSz="950913">
              <a:defRPr sz="2400" b="1">
                <a:solidFill>
                  <a:schemeClr val="bg1"/>
                </a:solidFill>
                <a:latin typeface="Times New Roman" pitchFamily="18" charset="0"/>
                <a:cs typeface="Arial" charset="0"/>
              </a:defRPr>
            </a:lvl2pPr>
            <a:lvl3pPr marL="1130300" indent="-225425" defTabSz="950913">
              <a:defRPr sz="2400" b="1">
                <a:solidFill>
                  <a:schemeClr val="bg1"/>
                </a:solidFill>
                <a:latin typeface="Times New Roman" pitchFamily="18" charset="0"/>
                <a:cs typeface="Arial" charset="0"/>
              </a:defRPr>
            </a:lvl3pPr>
            <a:lvl4pPr marL="1582738" indent="-225425" defTabSz="950913">
              <a:defRPr sz="2400" b="1">
                <a:solidFill>
                  <a:schemeClr val="bg1"/>
                </a:solidFill>
                <a:latin typeface="Times New Roman" pitchFamily="18" charset="0"/>
                <a:cs typeface="Arial" charset="0"/>
              </a:defRPr>
            </a:lvl4pPr>
            <a:lvl5pPr marL="2035175" indent="-227013" defTabSz="950913">
              <a:defRPr sz="2400" b="1">
                <a:solidFill>
                  <a:schemeClr val="bg1"/>
                </a:solidFill>
                <a:latin typeface="Times New Roman" pitchFamily="18" charset="0"/>
                <a:cs typeface="Arial" charset="0"/>
              </a:defRPr>
            </a:lvl5pPr>
            <a:lvl6pPr marL="2492375" indent="-227013" defTabSz="950913" fontAlgn="base">
              <a:spcBef>
                <a:spcPct val="0"/>
              </a:spcBef>
              <a:spcAft>
                <a:spcPct val="0"/>
              </a:spcAft>
              <a:defRPr sz="2400" b="1">
                <a:solidFill>
                  <a:schemeClr val="bg1"/>
                </a:solidFill>
                <a:latin typeface="Times New Roman" pitchFamily="18" charset="0"/>
                <a:cs typeface="Arial" charset="0"/>
              </a:defRPr>
            </a:lvl6pPr>
            <a:lvl7pPr marL="2949575" indent="-227013" defTabSz="950913" fontAlgn="base">
              <a:spcBef>
                <a:spcPct val="0"/>
              </a:spcBef>
              <a:spcAft>
                <a:spcPct val="0"/>
              </a:spcAft>
              <a:defRPr sz="2400" b="1">
                <a:solidFill>
                  <a:schemeClr val="bg1"/>
                </a:solidFill>
                <a:latin typeface="Times New Roman" pitchFamily="18" charset="0"/>
                <a:cs typeface="Arial" charset="0"/>
              </a:defRPr>
            </a:lvl7pPr>
            <a:lvl8pPr marL="3406775" indent="-227013" defTabSz="950913" fontAlgn="base">
              <a:spcBef>
                <a:spcPct val="0"/>
              </a:spcBef>
              <a:spcAft>
                <a:spcPct val="0"/>
              </a:spcAft>
              <a:defRPr sz="2400" b="1">
                <a:solidFill>
                  <a:schemeClr val="bg1"/>
                </a:solidFill>
                <a:latin typeface="Times New Roman" pitchFamily="18" charset="0"/>
                <a:cs typeface="Arial" charset="0"/>
              </a:defRPr>
            </a:lvl8pPr>
            <a:lvl9pPr marL="3863975" indent="-227013" defTabSz="950913" fontAlgn="base">
              <a:spcBef>
                <a:spcPct val="0"/>
              </a:spcBef>
              <a:spcAft>
                <a:spcPct val="0"/>
              </a:spcAft>
              <a:defRPr sz="2400" b="1">
                <a:solidFill>
                  <a:schemeClr val="bg1"/>
                </a:solidFill>
                <a:latin typeface="Times New Roman" pitchFamily="18" charset="0"/>
                <a:cs typeface="Arial" charset="0"/>
              </a:defRPr>
            </a:lvl9pPr>
          </a:lstStyle>
          <a:p>
            <a:fld id="{BC621E7E-E550-4402-8A42-64DD5D99D900}" type="slidenum">
              <a:rPr lang="es-ES_tradnl" sz="1200" b="0">
                <a:solidFill>
                  <a:schemeClr val="tx1"/>
                </a:solidFill>
              </a:rPr>
              <a:pPr/>
              <a:t>6</a:t>
            </a:fld>
            <a:endParaRPr lang="es-ES_tradnl" sz="1200" b="0" dirty="0">
              <a:solidFill>
                <a:schemeClr val="tx1"/>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4129" name="1 Marcador de imagen de diapositiva"/>
          <p:cNvSpPr>
            <a:spLocks noGrp="1" noRot="1" noChangeAspect="1" noTextEdit="1"/>
          </p:cNvSpPr>
          <p:nvPr>
            <p:ph type="sldImg"/>
          </p:nvPr>
        </p:nvSpPr>
        <p:spPr>
          <a:ln/>
        </p:spPr>
      </p:sp>
      <p:sp>
        <p:nvSpPr>
          <p:cNvPr id="944130" name="2 Marcador de notas"/>
          <p:cNvSpPr>
            <a:spLocks noGrp="1"/>
          </p:cNvSpPr>
          <p:nvPr>
            <p:ph type="body" idx="1"/>
          </p:nvPr>
        </p:nvSpPr>
        <p:spPr/>
        <p:txBody>
          <a:bodyPr/>
          <a:lstStyle/>
          <a:p>
            <a:pPr defTabSz="895350" eaLnBrk="1" hangingPunct="1">
              <a:spcBef>
                <a:spcPct val="0"/>
              </a:spcBef>
            </a:pPr>
            <a:endParaRPr lang="es-AR" sz="2400" b="1" dirty="0">
              <a:solidFill>
                <a:schemeClr val="bg1"/>
              </a:solidFill>
              <a:cs typeface="Arial" charset="0"/>
            </a:endParaRPr>
          </a:p>
        </p:txBody>
      </p:sp>
      <p:sp>
        <p:nvSpPr>
          <p:cNvPr id="944131" name="3 Marcador de número de diapositiva"/>
          <p:cNvSpPr>
            <a:spLocks noGrp="1"/>
          </p:cNvSpPr>
          <p:nvPr>
            <p:ph type="sldNum" sz="quarter" idx="5"/>
          </p:nvPr>
        </p:nvSpPr>
        <p:spPr>
          <a:noFill/>
        </p:spPr>
        <p:txBody>
          <a:bodyPr/>
          <a:lstStyle>
            <a:lvl1pPr defTabSz="950913">
              <a:defRPr sz="2400" b="1">
                <a:solidFill>
                  <a:schemeClr val="bg1"/>
                </a:solidFill>
                <a:latin typeface="Times New Roman" pitchFamily="18" charset="0"/>
                <a:cs typeface="Arial" charset="0"/>
              </a:defRPr>
            </a:lvl1pPr>
            <a:lvl2pPr marL="735013" indent="-282575" defTabSz="950913">
              <a:defRPr sz="2400" b="1">
                <a:solidFill>
                  <a:schemeClr val="bg1"/>
                </a:solidFill>
                <a:latin typeface="Times New Roman" pitchFamily="18" charset="0"/>
                <a:cs typeface="Arial" charset="0"/>
              </a:defRPr>
            </a:lvl2pPr>
            <a:lvl3pPr marL="1130300" indent="-225425" defTabSz="950913">
              <a:defRPr sz="2400" b="1">
                <a:solidFill>
                  <a:schemeClr val="bg1"/>
                </a:solidFill>
                <a:latin typeface="Times New Roman" pitchFamily="18" charset="0"/>
                <a:cs typeface="Arial" charset="0"/>
              </a:defRPr>
            </a:lvl3pPr>
            <a:lvl4pPr marL="1582738" indent="-225425" defTabSz="950913">
              <a:defRPr sz="2400" b="1">
                <a:solidFill>
                  <a:schemeClr val="bg1"/>
                </a:solidFill>
                <a:latin typeface="Times New Roman" pitchFamily="18" charset="0"/>
                <a:cs typeface="Arial" charset="0"/>
              </a:defRPr>
            </a:lvl4pPr>
            <a:lvl5pPr marL="2035175" indent="-227013" defTabSz="950913">
              <a:defRPr sz="2400" b="1">
                <a:solidFill>
                  <a:schemeClr val="bg1"/>
                </a:solidFill>
                <a:latin typeface="Times New Roman" pitchFamily="18" charset="0"/>
                <a:cs typeface="Arial" charset="0"/>
              </a:defRPr>
            </a:lvl5pPr>
            <a:lvl6pPr marL="2492375" indent="-227013" defTabSz="950913" fontAlgn="base">
              <a:spcBef>
                <a:spcPct val="0"/>
              </a:spcBef>
              <a:spcAft>
                <a:spcPct val="0"/>
              </a:spcAft>
              <a:defRPr sz="2400" b="1">
                <a:solidFill>
                  <a:schemeClr val="bg1"/>
                </a:solidFill>
                <a:latin typeface="Times New Roman" pitchFamily="18" charset="0"/>
                <a:cs typeface="Arial" charset="0"/>
              </a:defRPr>
            </a:lvl6pPr>
            <a:lvl7pPr marL="2949575" indent="-227013" defTabSz="950913" fontAlgn="base">
              <a:spcBef>
                <a:spcPct val="0"/>
              </a:spcBef>
              <a:spcAft>
                <a:spcPct val="0"/>
              </a:spcAft>
              <a:defRPr sz="2400" b="1">
                <a:solidFill>
                  <a:schemeClr val="bg1"/>
                </a:solidFill>
                <a:latin typeface="Times New Roman" pitchFamily="18" charset="0"/>
                <a:cs typeface="Arial" charset="0"/>
              </a:defRPr>
            </a:lvl7pPr>
            <a:lvl8pPr marL="3406775" indent="-227013" defTabSz="950913" fontAlgn="base">
              <a:spcBef>
                <a:spcPct val="0"/>
              </a:spcBef>
              <a:spcAft>
                <a:spcPct val="0"/>
              </a:spcAft>
              <a:defRPr sz="2400" b="1">
                <a:solidFill>
                  <a:schemeClr val="bg1"/>
                </a:solidFill>
                <a:latin typeface="Times New Roman" pitchFamily="18" charset="0"/>
                <a:cs typeface="Arial" charset="0"/>
              </a:defRPr>
            </a:lvl8pPr>
            <a:lvl9pPr marL="3863975" indent="-227013" defTabSz="950913" fontAlgn="base">
              <a:spcBef>
                <a:spcPct val="0"/>
              </a:spcBef>
              <a:spcAft>
                <a:spcPct val="0"/>
              </a:spcAft>
              <a:defRPr sz="2400" b="1">
                <a:solidFill>
                  <a:schemeClr val="bg1"/>
                </a:solidFill>
                <a:latin typeface="Times New Roman" pitchFamily="18" charset="0"/>
                <a:cs typeface="Arial" charset="0"/>
              </a:defRPr>
            </a:lvl9pPr>
          </a:lstStyle>
          <a:p>
            <a:fld id="{7A978262-52F6-41AA-B835-1094D6A9BABC}" type="slidenum">
              <a:rPr lang="es-ES_tradnl" sz="1200" b="0">
                <a:solidFill>
                  <a:schemeClr val="tx1"/>
                </a:solidFill>
              </a:rPr>
              <a:pPr/>
              <a:t>7</a:t>
            </a:fld>
            <a:endParaRPr lang="es-ES_tradnl" sz="1200" b="0" dirty="0">
              <a:solidFill>
                <a:schemeClr val="tx1"/>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8225" name="1 Marcador de imagen de diapositiva"/>
          <p:cNvSpPr>
            <a:spLocks noGrp="1" noRot="1" noChangeAspect="1" noTextEdit="1"/>
          </p:cNvSpPr>
          <p:nvPr>
            <p:ph type="sldImg"/>
          </p:nvPr>
        </p:nvSpPr>
        <p:spPr>
          <a:ln/>
        </p:spPr>
      </p:sp>
      <p:sp>
        <p:nvSpPr>
          <p:cNvPr id="948226" name="2 Marcador de notas"/>
          <p:cNvSpPr>
            <a:spLocks noGrp="1"/>
          </p:cNvSpPr>
          <p:nvPr>
            <p:ph type="body" idx="1"/>
          </p:nvPr>
        </p:nvSpPr>
        <p:spPr/>
        <p:txBody>
          <a:bodyPr/>
          <a:lstStyle/>
          <a:p>
            <a:pPr defTabSz="895350" eaLnBrk="1" hangingPunct="1">
              <a:spcBef>
                <a:spcPct val="0"/>
              </a:spcBef>
            </a:pPr>
            <a:endParaRPr lang="es-AR" sz="2400" b="1" dirty="0">
              <a:solidFill>
                <a:schemeClr val="bg1"/>
              </a:solidFill>
              <a:cs typeface="Arial" charset="0"/>
            </a:endParaRPr>
          </a:p>
        </p:txBody>
      </p:sp>
      <p:sp>
        <p:nvSpPr>
          <p:cNvPr id="297988" name="3 Marcador de número de diapositiva"/>
          <p:cNvSpPr>
            <a:spLocks noGrp="1"/>
          </p:cNvSpPr>
          <p:nvPr>
            <p:ph type="sldNum" sz="quarter" idx="5"/>
          </p:nvPr>
        </p:nvSpPr>
        <p:spPr>
          <a:noFill/>
        </p:spPr>
        <p:txBody>
          <a:bodyPr/>
          <a:lstStyle>
            <a:lvl1pPr defTabSz="950913">
              <a:defRPr sz="2400" b="1">
                <a:solidFill>
                  <a:schemeClr val="bg1"/>
                </a:solidFill>
                <a:latin typeface="Times New Roman" pitchFamily="18" charset="0"/>
                <a:cs typeface="Arial" charset="0"/>
              </a:defRPr>
            </a:lvl1pPr>
            <a:lvl2pPr marL="735013" indent="-282575" defTabSz="950913">
              <a:defRPr sz="2400" b="1">
                <a:solidFill>
                  <a:schemeClr val="bg1"/>
                </a:solidFill>
                <a:latin typeface="Times New Roman" pitchFamily="18" charset="0"/>
                <a:cs typeface="Arial" charset="0"/>
              </a:defRPr>
            </a:lvl2pPr>
            <a:lvl3pPr marL="1130300" indent="-225425" defTabSz="950913">
              <a:defRPr sz="2400" b="1">
                <a:solidFill>
                  <a:schemeClr val="bg1"/>
                </a:solidFill>
                <a:latin typeface="Times New Roman" pitchFamily="18" charset="0"/>
                <a:cs typeface="Arial" charset="0"/>
              </a:defRPr>
            </a:lvl3pPr>
            <a:lvl4pPr marL="1582738" indent="-225425" defTabSz="950913">
              <a:defRPr sz="2400" b="1">
                <a:solidFill>
                  <a:schemeClr val="bg1"/>
                </a:solidFill>
                <a:latin typeface="Times New Roman" pitchFamily="18" charset="0"/>
                <a:cs typeface="Arial" charset="0"/>
              </a:defRPr>
            </a:lvl4pPr>
            <a:lvl5pPr marL="2035175" indent="-227013" defTabSz="950913">
              <a:defRPr sz="2400" b="1">
                <a:solidFill>
                  <a:schemeClr val="bg1"/>
                </a:solidFill>
                <a:latin typeface="Times New Roman" pitchFamily="18" charset="0"/>
                <a:cs typeface="Arial" charset="0"/>
              </a:defRPr>
            </a:lvl5pPr>
            <a:lvl6pPr marL="2492375" indent="-227013" defTabSz="950913" fontAlgn="base">
              <a:spcBef>
                <a:spcPct val="0"/>
              </a:spcBef>
              <a:spcAft>
                <a:spcPct val="0"/>
              </a:spcAft>
              <a:defRPr sz="2400" b="1">
                <a:solidFill>
                  <a:schemeClr val="bg1"/>
                </a:solidFill>
                <a:latin typeface="Times New Roman" pitchFamily="18" charset="0"/>
                <a:cs typeface="Arial" charset="0"/>
              </a:defRPr>
            </a:lvl6pPr>
            <a:lvl7pPr marL="2949575" indent="-227013" defTabSz="950913" fontAlgn="base">
              <a:spcBef>
                <a:spcPct val="0"/>
              </a:spcBef>
              <a:spcAft>
                <a:spcPct val="0"/>
              </a:spcAft>
              <a:defRPr sz="2400" b="1">
                <a:solidFill>
                  <a:schemeClr val="bg1"/>
                </a:solidFill>
                <a:latin typeface="Times New Roman" pitchFamily="18" charset="0"/>
                <a:cs typeface="Arial" charset="0"/>
              </a:defRPr>
            </a:lvl7pPr>
            <a:lvl8pPr marL="3406775" indent="-227013" defTabSz="950913" fontAlgn="base">
              <a:spcBef>
                <a:spcPct val="0"/>
              </a:spcBef>
              <a:spcAft>
                <a:spcPct val="0"/>
              </a:spcAft>
              <a:defRPr sz="2400" b="1">
                <a:solidFill>
                  <a:schemeClr val="bg1"/>
                </a:solidFill>
                <a:latin typeface="Times New Roman" pitchFamily="18" charset="0"/>
                <a:cs typeface="Arial" charset="0"/>
              </a:defRPr>
            </a:lvl8pPr>
            <a:lvl9pPr marL="3863975" indent="-227013" defTabSz="950913" fontAlgn="base">
              <a:spcBef>
                <a:spcPct val="0"/>
              </a:spcBef>
              <a:spcAft>
                <a:spcPct val="0"/>
              </a:spcAft>
              <a:defRPr sz="2400" b="1">
                <a:solidFill>
                  <a:schemeClr val="bg1"/>
                </a:solidFill>
                <a:latin typeface="Times New Roman" pitchFamily="18" charset="0"/>
                <a:cs typeface="Arial" charset="0"/>
              </a:defRPr>
            </a:lvl9pPr>
          </a:lstStyle>
          <a:p>
            <a:fld id="{D5A5273C-5FEC-4B28-B315-0CE2F157DDF9}" type="slidenum">
              <a:rPr lang="es-ES_tradnl" sz="1200" b="0">
                <a:solidFill>
                  <a:schemeClr val="tx1"/>
                </a:solidFill>
              </a:rPr>
              <a:pPr/>
              <a:t>8</a:t>
            </a:fld>
            <a:endParaRPr lang="es-ES_tradnl" sz="1200" b="0" dirty="0">
              <a:solidFill>
                <a:schemeClr val="tx1"/>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0273" name="1 Marcador de imagen de diapositiva"/>
          <p:cNvSpPr>
            <a:spLocks noGrp="1" noRot="1" noChangeAspect="1" noTextEdit="1"/>
          </p:cNvSpPr>
          <p:nvPr>
            <p:ph type="sldImg"/>
          </p:nvPr>
        </p:nvSpPr>
        <p:spPr>
          <a:ln/>
        </p:spPr>
      </p:sp>
      <p:sp>
        <p:nvSpPr>
          <p:cNvPr id="950274" name="2 Marcador de notas"/>
          <p:cNvSpPr>
            <a:spLocks noGrp="1"/>
          </p:cNvSpPr>
          <p:nvPr>
            <p:ph type="body" idx="1"/>
          </p:nvPr>
        </p:nvSpPr>
        <p:spPr/>
        <p:txBody>
          <a:bodyPr/>
          <a:lstStyle/>
          <a:p>
            <a:pPr defTabSz="895350" eaLnBrk="1" hangingPunct="1">
              <a:spcBef>
                <a:spcPct val="0"/>
              </a:spcBef>
            </a:pPr>
            <a:endParaRPr lang="es-AR" sz="2400" b="1" dirty="0">
              <a:solidFill>
                <a:schemeClr val="bg1"/>
              </a:solidFill>
              <a:cs typeface="Arial" charset="0"/>
            </a:endParaRPr>
          </a:p>
        </p:txBody>
      </p:sp>
      <p:sp>
        <p:nvSpPr>
          <p:cNvPr id="950275" name="3 Marcador de número de diapositiva"/>
          <p:cNvSpPr>
            <a:spLocks noGrp="1"/>
          </p:cNvSpPr>
          <p:nvPr>
            <p:ph type="sldNum" sz="quarter" idx="5"/>
          </p:nvPr>
        </p:nvSpPr>
        <p:spPr>
          <a:noFill/>
        </p:spPr>
        <p:txBody>
          <a:bodyPr/>
          <a:lstStyle>
            <a:lvl1pPr defTabSz="950913">
              <a:defRPr sz="2400" b="1">
                <a:solidFill>
                  <a:schemeClr val="bg1"/>
                </a:solidFill>
                <a:latin typeface="Times New Roman" pitchFamily="18" charset="0"/>
                <a:cs typeface="Arial" charset="0"/>
              </a:defRPr>
            </a:lvl1pPr>
            <a:lvl2pPr marL="735013" indent="-282575" defTabSz="950913">
              <a:defRPr sz="2400" b="1">
                <a:solidFill>
                  <a:schemeClr val="bg1"/>
                </a:solidFill>
                <a:latin typeface="Times New Roman" pitchFamily="18" charset="0"/>
                <a:cs typeface="Arial" charset="0"/>
              </a:defRPr>
            </a:lvl2pPr>
            <a:lvl3pPr marL="1130300" indent="-225425" defTabSz="950913">
              <a:defRPr sz="2400" b="1">
                <a:solidFill>
                  <a:schemeClr val="bg1"/>
                </a:solidFill>
                <a:latin typeface="Times New Roman" pitchFamily="18" charset="0"/>
                <a:cs typeface="Arial" charset="0"/>
              </a:defRPr>
            </a:lvl3pPr>
            <a:lvl4pPr marL="1582738" indent="-225425" defTabSz="950913">
              <a:defRPr sz="2400" b="1">
                <a:solidFill>
                  <a:schemeClr val="bg1"/>
                </a:solidFill>
                <a:latin typeface="Times New Roman" pitchFamily="18" charset="0"/>
                <a:cs typeface="Arial" charset="0"/>
              </a:defRPr>
            </a:lvl4pPr>
            <a:lvl5pPr marL="2035175" indent="-227013" defTabSz="950913">
              <a:defRPr sz="2400" b="1">
                <a:solidFill>
                  <a:schemeClr val="bg1"/>
                </a:solidFill>
                <a:latin typeface="Times New Roman" pitchFamily="18" charset="0"/>
                <a:cs typeface="Arial" charset="0"/>
              </a:defRPr>
            </a:lvl5pPr>
            <a:lvl6pPr marL="2492375" indent="-227013" defTabSz="950913" fontAlgn="base">
              <a:spcBef>
                <a:spcPct val="0"/>
              </a:spcBef>
              <a:spcAft>
                <a:spcPct val="0"/>
              </a:spcAft>
              <a:defRPr sz="2400" b="1">
                <a:solidFill>
                  <a:schemeClr val="bg1"/>
                </a:solidFill>
                <a:latin typeface="Times New Roman" pitchFamily="18" charset="0"/>
                <a:cs typeface="Arial" charset="0"/>
              </a:defRPr>
            </a:lvl6pPr>
            <a:lvl7pPr marL="2949575" indent="-227013" defTabSz="950913" fontAlgn="base">
              <a:spcBef>
                <a:spcPct val="0"/>
              </a:spcBef>
              <a:spcAft>
                <a:spcPct val="0"/>
              </a:spcAft>
              <a:defRPr sz="2400" b="1">
                <a:solidFill>
                  <a:schemeClr val="bg1"/>
                </a:solidFill>
                <a:latin typeface="Times New Roman" pitchFamily="18" charset="0"/>
                <a:cs typeface="Arial" charset="0"/>
              </a:defRPr>
            </a:lvl7pPr>
            <a:lvl8pPr marL="3406775" indent="-227013" defTabSz="950913" fontAlgn="base">
              <a:spcBef>
                <a:spcPct val="0"/>
              </a:spcBef>
              <a:spcAft>
                <a:spcPct val="0"/>
              </a:spcAft>
              <a:defRPr sz="2400" b="1">
                <a:solidFill>
                  <a:schemeClr val="bg1"/>
                </a:solidFill>
                <a:latin typeface="Times New Roman" pitchFamily="18" charset="0"/>
                <a:cs typeface="Arial" charset="0"/>
              </a:defRPr>
            </a:lvl8pPr>
            <a:lvl9pPr marL="3863975" indent="-227013" defTabSz="950913" fontAlgn="base">
              <a:spcBef>
                <a:spcPct val="0"/>
              </a:spcBef>
              <a:spcAft>
                <a:spcPct val="0"/>
              </a:spcAft>
              <a:defRPr sz="2400" b="1">
                <a:solidFill>
                  <a:schemeClr val="bg1"/>
                </a:solidFill>
                <a:latin typeface="Times New Roman" pitchFamily="18" charset="0"/>
                <a:cs typeface="Arial" charset="0"/>
              </a:defRPr>
            </a:lvl9pPr>
          </a:lstStyle>
          <a:p>
            <a:fld id="{5EE6B302-137D-47D0-8EFB-21035056FC26}" type="slidenum">
              <a:rPr lang="es-ES_tradnl" sz="1200" b="0">
                <a:solidFill>
                  <a:schemeClr val="tx1"/>
                </a:solidFill>
              </a:rPr>
              <a:pPr/>
              <a:t>9</a:t>
            </a:fld>
            <a:endParaRPr lang="es-ES_tradnl" sz="1200" b="0" dirty="0">
              <a:solidFill>
                <a:schemeClr val="tx1"/>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0513" name="1 Marcador de imagen de diapositiva"/>
          <p:cNvSpPr>
            <a:spLocks noGrp="1" noRot="1" noChangeAspect="1" noTextEdit="1"/>
          </p:cNvSpPr>
          <p:nvPr>
            <p:ph type="sldImg"/>
          </p:nvPr>
        </p:nvSpPr>
        <p:spPr>
          <a:ln/>
        </p:spPr>
      </p:sp>
      <p:sp>
        <p:nvSpPr>
          <p:cNvPr id="960514" name="2 Marcador de notas"/>
          <p:cNvSpPr>
            <a:spLocks noGrp="1"/>
          </p:cNvSpPr>
          <p:nvPr>
            <p:ph type="body" idx="1"/>
          </p:nvPr>
        </p:nvSpPr>
        <p:spPr/>
        <p:txBody>
          <a:bodyPr/>
          <a:lstStyle/>
          <a:p>
            <a:pPr algn="just" defTabSz="895350" eaLnBrk="1" hangingPunct="1">
              <a:spcBef>
                <a:spcPct val="0"/>
              </a:spcBef>
            </a:pPr>
            <a:r>
              <a:rPr lang="en-US" sz="1100" b="1" noProof="0" dirty="0">
                <a:solidFill>
                  <a:schemeClr val="bg1"/>
                </a:solidFill>
                <a:cs typeface="Arial" charset="0"/>
              </a:rPr>
              <a:t>Electric</a:t>
            </a:r>
            <a:r>
              <a:rPr lang="en-US" sz="1100" b="1" baseline="0" noProof="0" dirty="0">
                <a:solidFill>
                  <a:schemeClr val="bg1"/>
                </a:solidFill>
                <a:cs typeface="Arial" charset="0"/>
              </a:rPr>
              <a:t> Model and RER, Liquid Hydrocarbons Model, Natural Gas Model: Include demand/supply , transformation processes, simulations and energy resources use.</a:t>
            </a:r>
            <a:endParaRPr lang="en-US" sz="1100" b="1" noProof="0" dirty="0">
              <a:solidFill>
                <a:schemeClr val="bg1"/>
              </a:solidFill>
              <a:cs typeface="Arial" charset="0"/>
            </a:endParaRPr>
          </a:p>
        </p:txBody>
      </p:sp>
      <p:sp>
        <p:nvSpPr>
          <p:cNvPr id="960515" name="3 Marcador de número de diapositiva"/>
          <p:cNvSpPr>
            <a:spLocks noGrp="1"/>
          </p:cNvSpPr>
          <p:nvPr>
            <p:ph type="sldNum" sz="quarter" idx="5"/>
          </p:nvPr>
        </p:nvSpPr>
        <p:spPr>
          <a:noFill/>
        </p:spPr>
        <p:txBody>
          <a:bodyPr/>
          <a:lstStyle>
            <a:lvl1pPr defTabSz="950913">
              <a:defRPr sz="2400" b="1">
                <a:solidFill>
                  <a:schemeClr val="bg1"/>
                </a:solidFill>
                <a:latin typeface="Times New Roman" pitchFamily="18" charset="0"/>
                <a:cs typeface="Arial" charset="0"/>
              </a:defRPr>
            </a:lvl1pPr>
            <a:lvl2pPr marL="735013" indent="-282575" defTabSz="950913">
              <a:defRPr sz="2400" b="1">
                <a:solidFill>
                  <a:schemeClr val="bg1"/>
                </a:solidFill>
                <a:latin typeface="Times New Roman" pitchFamily="18" charset="0"/>
                <a:cs typeface="Arial" charset="0"/>
              </a:defRPr>
            </a:lvl2pPr>
            <a:lvl3pPr marL="1130300" indent="-225425" defTabSz="950913">
              <a:defRPr sz="2400" b="1">
                <a:solidFill>
                  <a:schemeClr val="bg1"/>
                </a:solidFill>
                <a:latin typeface="Times New Roman" pitchFamily="18" charset="0"/>
                <a:cs typeface="Arial" charset="0"/>
              </a:defRPr>
            </a:lvl3pPr>
            <a:lvl4pPr marL="1582738" indent="-225425" defTabSz="950913">
              <a:defRPr sz="2400" b="1">
                <a:solidFill>
                  <a:schemeClr val="bg1"/>
                </a:solidFill>
                <a:latin typeface="Times New Roman" pitchFamily="18" charset="0"/>
                <a:cs typeface="Arial" charset="0"/>
              </a:defRPr>
            </a:lvl4pPr>
            <a:lvl5pPr marL="2035175" indent="-227013" defTabSz="950913">
              <a:defRPr sz="2400" b="1">
                <a:solidFill>
                  <a:schemeClr val="bg1"/>
                </a:solidFill>
                <a:latin typeface="Times New Roman" pitchFamily="18" charset="0"/>
                <a:cs typeface="Arial" charset="0"/>
              </a:defRPr>
            </a:lvl5pPr>
            <a:lvl6pPr marL="2492375" indent="-227013" defTabSz="950913" fontAlgn="base">
              <a:spcBef>
                <a:spcPct val="0"/>
              </a:spcBef>
              <a:spcAft>
                <a:spcPct val="0"/>
              </a:spcAft>
              <a:defRPr sz="2400" b="1">
                <a:solidFill>
                  <a:schemeClr val="bg1"/>
                </a:solidFill>
                <a:latin typeface="Times New Roman" pitchFamily="18" charset="0"/>
                <a:cs typeface="Arial" charset="0"/>
              </a:defRPr>
            </a:lvl6pPr>
            <a:lvl7pPr marL="2949575" indent="-227013" defTabSz="950913" fontAlgn="base">
              <a:spcBef>
                <a:spcPct val="0"/>
              </a:spcBef>
              <a:spcAft>
                <a:spcPct val="0"/>
              </a:spcAft>
              <a:defRPr sz="2400" b="1">
                <a:solidFill>
                  <a:schemeClr val="bg1"/>
                </a:solidFill>
                <a:latin typeface="Times New Roman" pitchFamily="18" charset="0"/>
                <a:cs typeface="Arial" charset="0"/>
              </a:defRPr>
            </a:lvl7pPr>
            <a:lvl8pPr marL="3406775" indent="-227013" defTabSz="950913" fontAlgn="base">
              <a:spcBef>
                <a:spcPct val="0"/>
              </a:spcBef>
              <a:spcAft>
                <a:spcPct val="0"/>
              </a:spcAft>
              <a:defRPr sz="2400" b="1">
                <a:solidFill>
                  <a:schemeClr val="bg1"/>
                </a:solidFill>
                <a:latin typeface="Times New Roman" pitchFamily="18" charset="0"/>
                <a:cs typeface="Arial" charset="0"/>
              </a:defRPr>
            </a:lvl8pPr>
            <a:lvl9pPr marL="3863975" indent="-227013" defTabSz="950913" fontAlgn="base">
              <a:spcBef>
                <a:spcPct val="0"/>
              </a:spcBef>
              <a:spcAft>
                <a:spcPct val="0"/>
              </a:spcAft>
              <a:defRPr sz="2400" b="1">
                <a:solidFill>
                  <a:schemeClr val="bg1"/>
                </a:solidFill>
                <a:latin typeface="Times New Roman" pitchFamily="18" charset="0"/>
                <a:cs typeface="Arial" charset="0"/>
              </a:defRPr>
            </a:lvl9pPr>
          </a:lstStyle>
          <a:p>
            <a:fld id="{DCBF040A-871D-4BDD-9D6E-C0F8ABE51D34}" type="slidenum">
              <a:rPr lang="es-ES_tradnl" sz="1200" b="0">
                <a:solidFill>
                  <a:schemeClr val="tx1"/>
                </a:solidFill>
              </a:rPr>
              <a:pPr/>
              <a:t>10</a:t>
            </a:fld>
            <a:endParaRPr lang="es-ES_tradnl" sz="1200" b="0" dirty="0">
              <a:solidFill>
                <a:schemeClr val="tx1"/>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6657" name="1 Marcador de imagen de diapositiva"/>
          <p:cNvSpPr>
            <a:spLocks noGrp="1" noRot="1" noChangeAspect="1" noTextEdit="1"/>
          </p:cNvSpPr>
          <p:nvPr>
            <p:ph type="sldImg"/>
          </p:nvPr>
        </p:nvSpPr>
        <p:spPr>
          <a:ln/>
        </p:spPr>
      </p:sp>
      <p:sp>
        <p:nvSpPr>
          <p:cNvPr id="966658" name="2 Marcador de notas"/>
          <p:cNvSpPr>
            <a:spLocks noGrp="1"/>
          </p:cNvSpPr>
          <p:nvPr>
            <p:ph type="body" idx="1"/>
          </p:nvPr>
        </p:nvSpPr>
        <p:spPr/>
        <p:txBody>
          <a:bodyPr/>
          <a:lstStyle/>
          <a:p>
            <a:pPr defTabSz="895350" eaLnBrk="1" hangingPunct="1">
              <a:spcBef>
                <a:spcPct val="0"/>
              </a:spcBef>
            </a:pPr>
            <a:endParaRPr lang="es-AR" sz="2400" b="1" dirty="0">
              <a:solidFill>
                <a:schemeClr val="bg1"/>
              </a:solidFill>
              <a:cs typeface="Arial" charset="0"/>
            </a:endParaRPr>
          </a:p>
        </p:txBody>
      </p:sp>
      <p:sp>
        <p:nvSpPr>
          <p:cNvPr id="966659" name="3 Marcador de número de diapositiva"/>
          <p:cNvSpPr>
            <a:spLocks noGrp="1"/>
          </p:cNvSpPr>
          <p:nvPr>
            <p:ph type="sldNum" sz="quarter" idx="5"/>
          </p:nvPr>
        </p:nvSpPr>
        <p:spPr>
          <a:noFill/>
        </p:spPr>
        <p:txBody>
          <a:bodyPr/>
          <a:lstStyle>
            <a:lvl1pPr defTabSz="950913">
              <a:defRPr sz="2400" b="1">
                <a:solidFill>
                  <a:schemeClr val="bg1"/>
                </a:solidFill>
                <a:latin typeface="Times New Roman" pitchFamily="18" charset="0"/>
                <a:cs typeface="Arial" charset="0"/>
              </a:defRPr>
            </a:lvl1pPr>
            <a:lvl2pPr marL="735013" indent="-282575" defTabSz="950913">
              <a:defRPr sz="2400" b="1">
                <a:solidFill>
                  <a:schemeClr val="bg1"/>
                </a:solidFill>
                <a:latin typeface="Times New Roman" pitchFamily="18" charset="0"/>
                <a:cs typeface="Arial" charset="0"/>
              </a:defRPr>
            </a:lvl2pPr>
            <a:lvl3pPr marL="1130300" indent="-225425" defTabSz="950913">
              <a:defRPr sz="2400" b="1">
                <a:solidFill>
                  <a:schemeClr val="bg1"/>
                </a:solidFill>
                <a:latin typeface="Times New Roman" pitchFamily="18" charset="0"/>
                <a:cs typeface="Arial" charset="0"/>
              </a:defRPr>
            </a:lvl3pPr>
            <a:lvl4pPr marL="1582738" indent="-225425" defTabSz="950913">
              <a:defRPr sz="2400" b="1">
                <a:solidFill>
                  <a:schemeClr val="bg1"/>
                </a:solidFill>
                <a:latin typeface="Times New Roman" pitchFamily="18" charset="0"/>
                <a:cs typeface="Arial" charset="0"/>
              </a:defRPr>
            </a:lvl4pPr>
            <a:lvl5pPr marL="2035175" indent="-227013" defTabSz="950913">
              <a:defRPr sz="2400" b="1">
                <a:solidFill>
                  <a:schemeClr val="bg1"/>
                </a:solidFill>
                <a:latin typeface="Times New Roman" pitchFamily="18" charset="0"/>
                <a:cs typeface="Arial" charset="0"/>
              </a:defRPr>
            </a:lvl5pPr>
            <a:lvl6pPr marL="2492375" indent="-227013" defTabSz="950913" fontAlgn="base">
              <a:spcBef>
                <a:spcPct val="0"/>
              </a:spcBef>
              <a:spcAft>
                <a:spcPct val="0"/>
              </a:spcAft>
              <a:defRPr sz="2400" b="1">
                <a:solidFill>
                  <a:schemeClr val="bg1"/>
                </a:solidFill>
                <a:latin typeface="Times New Roman" pitchFamily="18" charset="0"/>
                <a:cs typeface="Arial" charset="0"/>
              </a:defRPr>
            </a:lvl6pPr>
            <a:lvl7pPr marL="2949575" indent="-227013" defTabSz="950913" fontAlgn="base">
              <a:spcBef>
                <a:spcPct val="0"/>
              </a:spcBef>
              <a:spcAft>
                <a:spcPct val="0"/>
              </a:spcAft>
              <a:defRPr sz="2400" b="1">
                <a:solidFill>
                  <a:schemeClr val="bg1"/>
                </a:solidFill>
                <a:latin typeface="Times New Roman" pitchFamily="18" charset="0"/>
                <a:cs typeface="Arial" charset="0"/>
              </a:defRPr>
            </a:lvl7pPr>
            <a:lvl8pPr marL="3406775" indent="-227013" defTabSz="950913" fontAlgn="base">
              <a:spcBef>
                <a:spcPct val="0"/>
              </a:spcBef>
              <a:spcAft>
                <a:spcPct val="0"/>
              </a:spcAft>
              <a:defRPr sz="2400" b="1">
                <a:solidFill>
                  <a:schemeClr val="bg1"/>
                </a:solidFill>
                <a:latin typeface="Times New Roman" pitchFamily="18" charset="0"/>
                <a:cs typeface="Arial" charset="0"/>
              </a:defRPr>
            </a:lvl8pPr>
            <a:lvl9pPr marL="3863975" indent="-227013" defTabSz="950913" fontAlgn="base">
              <a:spcBef>
                <a:spcPct val="0"/>
              </a:spcBef>
              <a:spcAft>
                <a:spcPct val="0"/>
              </a:spcAft>
              <a:defRPr sz="2400" b="1">
                <a:solidFill>
                  <a:schemeClr val="bg1"/>
                </a:solidFill>
                <a:latin typeface="Times New Roman" pitchFamily="18" charset="0"/>
                <a:cs typeface="Arial" charset="0"/>
              </a:defRPr>
            </a:lvl9pPr>
          </a:lstStyle>
          <a:p>
            <a:fld id="{0CB748B9-9D4B-416B-9369-8B0A55A6A177}" type="slidenum">
              <a:rPr lang="es-ES_tradnl" sz="1200" b="0">
                <a:solidFill>
                  <a:schemeClr val="tx1"/>
                </a:solidFill>
              </a:rPr>
              <a:pPr/>
              <a:t>11</a:t>
            </a:fld>
            <a:endParaRPr lang="es-ES_tradnl" sz="1200" b="0" dirty="0">
              <a:solidFill>
                <a:schemeClr val="tx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4.emf"/><Relationship Id="rId4" Type="http://schemas.openxmlformats.org/officeDocument/2006/relationships/image" Target="../media/image3.emf"/></Relationships>
</file>

<file path=ppt/slideLayouts/slideLayout1.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5" name="Rectangle 25"/>
          <p:cNvSpPr>
            <a:spLocks noChangeArrowheads="1"/>
          </p:cNvSpPr>
          <p:nvPr userDrawn="1"/>
        </p:nvSpPr>
        <p:spPr bwMode="auto">
          <a:xfrm>
            <a:off x="3790950" y="3224213"/>
            <a:ext cx="9144000" cy="0"/>
          </a:xfrm>
          <a:prstGeom prst="rect">
            <a:avLst/>
          </a:prstGeom>
          <a:noFill/>
          <a:ln w="7938">
            <a:noFill/>
            <a:miter lim="800000"/>
            <a:headEnd/>
            <a:tailEnd/>
          </a:ln>
        </p:spPr>
        <p:txBody>
          <a:bodyPr>
            <a:spAutoFit/>
          </a:bodyPr>
          <a:lstStyle/>
          <a:p>
            <a:pPr algn="ctr">
              <a:spcBef>
                <a:spcPct val="50000"/>
              </a:spcBef>
              <a:defRPr/>
            </a:pPr>
            <a:endParaRPr lang="en-US" dirty="0">
              <a:cs typeface="+mn-cs"/>
            </a:endParaRPr>
          </a:p>
        </p:txBody>
      </p:sp>
      <p:pic>
        <p:nvPicPr>
          <p:cNvPr id="6" name="Picture 26"/>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62000" y="6248400"/>
            <a:ext cx="1485900"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 name="Group 19"/>
          <p:cNvGrpSpPr>
            <a:grpSpLocks/>
          </p:cNvGrpSpPr>
          <p:nvPr userDrawn="1"/>
        </p:nvGrpSpPr>
        <p:grpSpPr bwMode="auto">
          <a:xfrm>
            <a:off x="4114800" y="6172200"/>
            <a:ext cx="990600" cy="533400"/>
            <a:chOff x="448" y="17"/>
            <a:chExt cx="425" cy="238"/>
          </a:xfrm>
        </p:grpSpPr>
        <p:pic>
          <p:nvPicPr>
            <p:cNvPr id="8" name="Picture 20"/>
            <p:cNvPicPr>
              <a:picLocks noChangeAspect="1" noChangeArrowheads="1"/>
            </p:cNvPicPr>
            <p:nvPr/>
          </p:nvPicPr>
          <p:blipFill>
            <a:blip r:embed="rId4" cstate="print">
              <a:extLst>
                <a:ext uri="{28A0092B-C50C-407E-A947-70E740481C1C}">
                  <a14:useLocalDpi xmlns:a14="http://schemas.microsoft.com/office/drawing/2010/main" val="0"/>
                </a:ext>
              </a:extLst>
            </a:blip>
            <a:srcRect l="1801" t="1863" r="57399" b="1863"/>
            <a:stretch>
              <a:fillRect/>
            </a:stretch>
          </p:blipFill>
          <p:spPr bwMode="auto">
            <a:xfrm>
              <a:off x="448" y="17"/>
              <a:ext cx="156" cy="2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21"/>
            <p:cNvGrpSpPr>
              <a:grpSpLocks/>
            </p:cNvGrpSpPr>
            <p:nvPr/>
          </p:nvGrpSpPr>
          <p:grpSpPr bwMode="auto">
            <a:xfrm>
              <a:off x="464" y="217"/>
              <a:ext cx="409" cy="38"/>
              <a:chOff x="464" y="217"/>
              <a:chExt cx="409" cy="38"/>
            </a:xfrm>
          </p:grpSpPr>
          <p:pic>
            <p:nvPicPr>
              <p:cNvPr id="10" name="Picture 22"/>
              <p:cNvPicPr>
                <a:picLocks noChangeAspect="1" noChangeArrowheads="1"/>
              </p:cNvPicPr>
              <p:nvPr/>
            </p:nvPicPr>
            <p:blipFill>
              <a:blip r:embed="rId5" cstate="print">
                <a:extLst>
                  <a:ext uri="{28A0092B-C50C-407E-A947-70E740481C1C}">
                    <a14:useLocalDpi xmlns:a14="http://schemas.microsoft.com/office/drawing/2010/main" val="0"/>
                  </a:ext>
                </a:extLst>
              </a:blip>
              <a:srcRect l="3703" t="17308" r="62846" b="15384"/>
              <a:stretch>
                <a:fillRect/>
              </a:stretch>
            </p:blipFill>
            <p:spPr bwMode="auto">
              <a:xfrm>
                <a:off x="464" y="217"/>
                <a:ext cx="147" cy="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23"/>
              <p:cNvPicPr>
                <a:picLocks noChangeAspect="1" noChangeArrowheads="1"/>
              </p:cNvPicPr>
              <p:nvPr/>
            </p:nvPicPr>
            <p:blipFill>
              <a:blip r:embed="rId5" cstate="print">
                <a:extLst>
                  <a:ext uri="{28A0092B-C50C-407E-A947-70E740481C1C}">
                    <a14:useLocalDpi xmlns:a14="http://schemas.microsoft.com/office/drawing/2010/main" val="0"/>
                  </a:ext>
                </a:extLst>
              </a:blip>
              <a:srcRect l="37608" t="17308" r="3456" b="15384"/>
              <a:stretch>
                <a:fillRect/>
              </a:stretch>
            </p:blipFill>
            <p:spPr bwMode="auto">
              <a:xfrm>
                <a:off x="614" y="217"/>
                <a:ext cx="259" cy="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aphicFrame>
        <p:nvGraphicFramePr>
          <p:cNvPr id="12" name="Object 2067"/>
          <p:cNvGraphicFramePr>
            <a:graphicFrameLocks noChangeAspect="1"/>
          </p:cNvGraphicFramePr>
          <p:nvPr userDrawn="1"/>
        </p:nvGraphicFramePr>
        <p:xfrm>
          <a:off x="6629400" y="6248400"/>
          <a:ext cx="1866900" cy="488950"/>
        </p:xfrm>
        <a:graphic>
          <a:graphicData uri="http://schemas.openxmlformats.org/presentationml/2006/ole">
            <mc:AlternateContent xmlns:mc="http://schemas.openxmlformats.org/markup-compatibility/2006">
              <mc:Choice xmlns:v="urn:schemas-microsoft-com:vml" Requires="v">
                <p:oleObj spid="_x0000_s1047621" r:id="rId6" imgW="3457143" imgH="914286" progId="PBrush">
                  <p:embed/>
                </p:oleObj>
              </mc:Choice>
              <mc:Fallback>
                <p:oleObj r:id="rId6" imgW="3457143" imgH="914286" progId="PBrush">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629400" y="6248400"/>
                        <a:ext cx="1866900" cy="488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1 Título"/>
          <p:cNvSpPr>
            <a:spLocks noGrp="1"/>
          </p:cNvSpPr>
          <p:nvPr>
            <p:ph type="title"/>
          </p:nvPr>
        </p:nvSpPr>
        <p:spPr/>
        <p:txBody>
          <a:bodyPr/>
          <a:lstStyle/>
          <a:p>
            <a:r>
              <a:rPr lang="es-ES"/>
              <a:t>Haga clic para modificar el estilo de título del patrón</a:t>
            </a:r>
            <a:endParaRPr lang="es-PE"/>
          </a:p>
        </p:txBody>
      </p:sp>
      <p:sp>
        <p:nvSpPr>
          <p:cNvPr id="3" name="2 Marcador de contenido"/>
          <p:cNvSpPr>
            <a:spLocks noGrp="1"/>
          </p:cNvSpPr>
          <p:nvPr>
            <p:ph sz="half" idx="1"/>
          </p:nvPr>
        </p:nvSpPr>
        <p:spPr>
          <a:xfrm>
            <a:off x="685800" y="2057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3 Marcador de contenido"/>
          <p:cNvSpPr>
            <a:spLocks noGrp="1"/>
          </p:cNvSpPr>
          <p:nvPr>
            <p:ph sz="half" idx="2"/>
          </p:nvPr>
        </p:nvSpPr>
        <p:spPr>
          <a:xfrm>
            <a:off x="4648200" y="2057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13" name="Rectangle 11"/>
          <p:cNvSpPr>
            <a:spLocks noGrp="1" noChangeArrowheads="1"/>
          </p:cNvSpPr>
          <p:nvPr>
            <p:ph type="sldNum" sz="quarter" idx="10"/>
          </p:nvPr>
        </p:nvSpPr>
        <p:spPr/>
        <p:txBody>
          <a:bodyPr/>
          <a:lstStyle>
            <a:lvl1pPr>
              <a:defRPr/>
            </a:lvl1pPr>
          </a:lstStyle>
          <a:p>
            <a:pPr>
              <a:defRPr/>
            </a:pPr>
            <a:fld id="{79564CD5-EBD2-4ADD-A74B-436B716064D2}" type="slidenum">
              <a:rPr lang="es-ES"/>
              <a:pPr>
                <a:defRPr/>
              </a:pPr>
              <a:t>‹Nº›</a:t>
            </a:fld>
            <a:endParaRPr lang="es-ES" dirty="0"/>
          </a:p>
        </p:txBody>
      </p:sp>
    </p:spTree>
    <p:extLst>
      <p:ext uri="{BB962C8B-B14F-4D97-AF65-F5344CB8AC3E}">
        <p14:creationId xmlns:p14="http://schemas.microsoft.com/office/powerpoint/2010/main" val="3802820131"/>
      </p:ext>
    </p:extLst>
  </p:cSld>
  <p:clrMapOvr>
    <a:masterClrMapping/>
  </p:clrMapOvr>
  <p:transition spd="slow">
    <p:pull dir="ru"/>
  </p:transition>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2198" name="Rectangle 7"/>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b" anchorCtr="0" compatLnSpc="1">
            <a:prstTxWarp prst="textNoShape">
              <a:avLst/>
            </a:prstTxWarp>
          </a:bodyPr>
          <a:lstStyle/>
          <a:p>
            <a:pPr lvl="0"/>
            <a:r>
              <a:rPr lang="es-ES"/>
              <a:t>Haga clic para modificar el estilo de título del patrón</a:t>
            </a:r>
          </a:p>
        </p:txBody>
      </p:sp>
      <p:sp>
        <p:nvSpPr>
          <p:cNvPr id="1032199" name="Rectangle 8"/>
          <p:cNvSpPr>
            <a:spLocks noGrp="1" noChangeArrowheads="1"/>
          </p:cNvSpPr>
          <p:nvPr>
            <p:ph type="body" idx="1"/>
          </p:nvPr>
        </p:nvSpPr>
        <p:spPr bwMode="auto">
          <a:xfrm>
            <a:off x="685800" y="2057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endParaRPr lang="en-US"/>
          </a:p>
        </p:txBody>
      </p:sp>
      <p:sp>
        <p:nvSpPr>
          <p:cNvPr id="14" name="Rectangle 11"/>
          <p:cNvSpPr>
            <a:spLocks noGrp="1" noChangeArrowheads="1"/>
          </p:cNvSpPr>
          <p:nvPr>
            <p:ph type="sldNum" sz="quarter" idx="4"/>
          </p:nvPr>
        </p:nvSpPr>
        <p:spPr bwMode="auto">
          <a:xfrm>
            <a:off x="7239000" y="6400800"/>
            <a:ext cx="1905000" cy="457200"/>
          </a:xfrm>
          <a:prstGeom prst="rect">
            <a:avLst/>
          </a:prstGeom>
          <a:ln>
            <a:miter lim="800000"/>
            <a:headEnd/>
            <a:tailEnd/>
          </a:ln>
        </p:spPr>
        <p:txBody>
          <a:bodyPr vert="horz" wrap="square" lIns="92075" tIns="46038" rIns="92075" bIns="46038" numCol="1" anchor="ctr" anchorCtr="0" compatLnSpc="1">
            <a:prstTxWarp prst="textNoShape">
              <a:avLst/>
            </a:prstTxWarp>
          </a:bodyPr>
          <a:lstStyle>
            <a:lvl1pPr algn="r">
              <a:defRPr sz="1200" b="0">
                <a:latin typeface="+mn-lt"/>
                <a:cs typeface="+mn-cs"/>
              </a:defRPr>
            </a:lvl1pPr>
          </a:lstStyle>
          <a:p>
            <a:pPr>
              <a:defRPr/>
            </a:pPr>
            <a:fld id="{BD18B831-0E01-498A-A5CE-E2910E5DA640}" type="slidenum">
              <a:rPr lang="es-ES"/>
              <a:pPr>
                <a:defRPr/>
              </a:pPr>
              <a:t>‹Nº›</a:t>
            </a:fld>
            <a:endParaRPr lang="es-ES" dirty="0"/>
          </a:p>
        </p:txBody>
      </p:sp>
    </p:spTree>
  </p:cSld>
  <p:clrMap bg1="dk2" tx1="lt1" bg2="dk1" tx2="lt2" accent1="accent1" accent2="accent2" accent3="accent3" accent4="accent4" accent5="accent5" accent6="accent6" hlink="hlink" folHlink="folHlink"/>
  <p:sldLayoutIdLst>
    <p:sldLayoutId id="2147483788" r:id="rId1"/>
  </p:sldLayoutIdLst>
  <p:transition spd="slow"/>
  <p:hf hdr="0" ftr="0" dt="0"/>
  <p:txStyles>
    <p:titleStyle>
      <a:lvl1pPr algn="ctr" rtl="0" eaLnBrk="0" fontAlgn="base" hangingPunct="0">
        <a:spcBef>
          <a:spcPct val="0"/>
        </a:spcBef>
        <a:spcAft>
          <a:spcPct val="0"/>
        </a:spcAft>
        <a:defRPr sz="3600" b="1" i="1" u="sng">
          <a:solidFill>
            <a:schemeClr val="bg1"/>
          </a:solidFill>
          <a:latin typeface="+mj-lt"/>
          <a:ea typeface="+mj-ea"/>
          <a:cs typeface="+mj-cs"/>
        </a:defRPr>
      </a:lvl1pPr>
      <a:lvl2pPr algn="ctr" rtl="0" eaLnBrk="0" fontAlgn="base" hangingPunct="0">
        <a:spcBef>
          <a:spcPct val="0"/>
        </a:spcBef>
        <a:spcAft>
          <a:spcPct val="0"/>
        </a:spcAft>
        <a:defRPr sz="3600" b="1" i="1" u="sng">
          <a:solidFill>
            <a:schemeClr val="bg1"/>
          </a:solidFill>
          <a:latin typeface="Arial" charset="0"/>
        </a:defRPr>
      </a:lvl2pPr>
      <a:lvl3pPr algn="ctr" rtl="0" eaLnBrk="0" fontAlgn="base" hangingPunct="0">
        <a:spcBef>
          <a:spcPct val="0"/>
        </a:spcBef>
        <a:spcAft>
          <a:spcPct val="0"/>
        </a:spcAft>
        <a:defRPr sz="3600" b="1" i="1" u="sng">
          <a:solidFill>
            <a:schemeClr val="bg1"/>
          </a:solidFill>
          <a:latin typeface="Arial" charset="0"/>
        </a:defRPr>
      </a:lvl3pPr>
      <a:lvl4pPr algn="ctr" rtl="0" eaLnBrk="0" fontAlgn="base" hangingPunct="0">
        <a:spcBef>
          <a:spcPct val="0"/>
        </a:spcBef>
        <a:spcAft>
          <a:spcPct val="0"/>
        </a:spcAft>
        <a:defRPr sz="3600" b="1" i="1" u="sng">
          <a:solidFill>
            <a:schemeClr val="bg1"/>
          </a:solidFill>
          <a:latin typeface="Arial" charset="0"/>
        </a:defRPr>
      </a:lvl4pPr>
      <a:lvl5pPr algn="ctr" rtl="0" eaLnBrk="0" fontAlgn="base" hangingPunct="0">
        <a:spcBef>
          <a:spcPct val="0"/>
        </a:spcBef>
        <a:spcAft>
          <a:spcPct val="0"/>
        </a:spcAft>
        <a:defRPr sz="3600" b="1" i="1" u="sng">
          <a:solidFill>
            <a:schemeClr val="bg1"/>
          </a:solidFill>
          <a:latin typeface="Arial" charset="0"/>
        </a:defRPr>
      </a:lvl5pPr>
      <a:lvl6pPr marL="457200" algn="ctr" rtl="0" fontAlgn="base">
        <a:spcBef>
          <a:spcPct val="0"/>
        </a:spcBef>
        <a:spcAft>
          <a:spcPct val="0"/>
        </a:spcAft>
        <a:defRPr sz="3600" b="1" i="1" u="sng">
          <a:solidFill>
            <a:schemeClr val="bg1"/>
          </a:solidFill>
          <a:latin typeface="Arial" charset="0"/>
        </a:defRPr>
      </a:lvl6pPr>
      <a:lvl7pPr marL="914400" algn="ctr" rtl="0" fontAlgn="base">
        <a:spcBef>
          <a:spcPct val="0"/>
        </a:spcBef>
        <a:spcAft>
          <a:spcPct val="0"/>
        </a:spcAft>
        <a:defRPr sz="3600" b="1" i="1" u="sng">
          <a:solidFill>
            <a:schemeClr val="bg1"/>
          </a:solidFill>
          <a:latin typeface="Arial" charset="0"/>
        </a:defRPr>
      </a:lvl7pPr>
      <a:lvl8pPr marL="1371600" algn="ctr" rtl="0" fontAlgn="base">
        <a:spcBef>
          <a:spcPct val="0"/>
        </a:spcBef>
        <a:spcAft>
          <a:spcPct val="0"/>
        </a:spcAft>
        <a:defRPr sz="3600" b="1" i="1" u="sng">
          <a:solidFill>
            <a:schemeClr val="bg1"/>
          </a:solidFill>
          <a:latin typeface="Arial" charset="0"/>
        </a:defRPr>
      </a:lvl8pPr>
      <a:lvl9pPr marL="1828800" algn="ctr" rtl="0" fontAlgn="base">
        <a:spcBef>
          <a:spcPct val="0"/>
        </a:spcBef>
        <a:spcAft>
          <a:spcPct val="0"/>
        </a:spcAft>
        <a:defRPr sz="3600" b="1" i="1" u="sng">
          <a:solidFill>
            <a:schemeClr val="bg1"/>
          </a:solidFill>
          <a:latin typeface="Arial" charset="0"/>
        </a:defRPr>
      </a:lvl9pPr>
    </p:titleStyle>
    <p:bodyStyle>
      <a:lvl1pPr marL="342900" indent="-342900" algn="l" rtl="0" eaLnBrk="0" fontAlgn="base" hangingPunct="0">
        <a:spcBef>
          <a:spcPct val="20000"/>
        </a:spcBef>
        <a:spcAft>
          <a:spcPct val="0"/>
        </a:spcAft>
        <a:buClr>
          <a:srgbClr val="339933"/>
        </a:buClr>
        <a:buFont typeface="Wingdings" pitchFamily="2" charset="2"/>
        <a:buChar char="Ø"/>
        <a:defRPr sz="2600">
          <a:solidFill>
            <a:schemeClr val="bg1"/>
          </a:solidFill>
          <a:latin typeface="+mn-lt"/>
          <a:ea typeface="+mn-ea"/>
          <a:cs typeface="+mn-cs"/>
        </a:defRPr>
      </a:lvl1pPr>
      <a:lvl2pPr marL="742950" indent="-285750" algn="l" rtl="0" eaLnBrk="0" fontAlgn="base" hangingPunct="0">
        <a:spcBef>
          <a:spcPct val="20000"/>
        </a:spcBef>
        <a:spcAft>
          <a:spcPct val="0"/>
        </a:spcAft>
        <a:buClr>
          <a:srgbClr val="339933"/>
        </a:buClr>
        <a:buChar char="–"/>
        <a:defRPr sz="2400">
          <a:solidFill>
            <a:schemeClr val="bg1"/>
          </a:solidFill>
          <a:latin typeface="+mn-lt"/>
        </a:defRPr>
      </a:lvl2pPr>
      <a:lvl3pPr marL="1143000" indent="-228600" algn="l" rtl="0" eaLnBrk="0" fontAlgn="base" hangingPunct="0">
        <a:spcBef>
          <a:spcPct val="20000"/>
        </a:spcBef>
        <a:spcAft>
          <a:spcPct val="0"/>
        </a:spcAft>
        <a:buClr>
          <a:srgbClr val="339933"/>
        </a:buClr>
        <a:buChar char="•"/>
        <a:defRPr sz="2200">
          <a:solidFill>
            <a:schemeClr val="bg1"/>
          </a:solidFill>
          <a:latin typeface="+mn-lt"/>
        </a:defRPr>
      </a:lvl3pPr>
      <a:lvl4pPr marL="1600200" indent="-228600" algn="l" rtl="0" eaLnBrk="0" fontAlgn="base" hangingPunct="0">
        <a:spcBef>
          <a:spcPct val="20000"/>
        </a:spcBef>
        <a:spcAft>
          <a:spcPct val="0"/>
        </a:spcAft>
        <a:buClr>
          <a:srgbClr val="339933"/>
        </a:buClr>
        <a:buChar char="–"/>
        <a:defRPr sz="2000">
          <a:solidFill>
            <a:schemeClr val="bg1"/>
          </a:solidFill>
          <a:latin typeface="+mn-lt"/>
        </a:defRPr>
      </a:lvl4pPr>
      <a:lvl5pPr marL="2057400" indent="-228600" algn="l" rtl="0" eaLnBrk="0" fontAlgn="base" hangingPunct="0">
        <a:spcBef>
          <a:spcPct val="20000"/>
        </a:spcBef>
        <a:spcAft>
          <a:spcPct val="0"/>
        </a:spcAft>
        <a:buClr>
          <a:srgbClr val="339933"/>
        </a:buClr>
        <a:buChar char="&gt;"/>
        <a:defRPr sz="2000">
          <a:solidFill>
            <a:schemeClr val="bg1"/>
          </a:solidFill>
          <a:latin typeface="+mn-lt"/>
        </a:defRPr>
      </a:lvl5pPr>
      <a:lvl6pPr marL="2514600" indent="-228600" algn="l" rtl="0" fontAlgn="base">
        <a:spcBef>
          <a:spcPct val="20000"/>
        </a:spcBef>
        <a:spcAft>
          <a:spcPct val="0"/>
        </a:spcAft>
        <a:buClr>
          <a:srgbClr val="339933"/>
        </a:buClr>
        <a:buChar char="&gt;"/>
        <a:defRPr sz="2000">
          <a:solidFill>
            <a:schemeClr val="bg1"/>
          </a:solidFill>
          <a:latin typeface="+mn-lt"/>
        </a:defRPr>
      </a:lvl6pPr>
      <a:lvl7pPr marL="2971800" indent="-228600" algn="l" rtl="0" fontAlgn="base">
        <a:spcBef>
          <a:spcPct val="20000"/>
        </a:spcBef>
        <a:spcAft>
          <a:spcPct val="0"/>
        </a:spcAft>
        <a:buClr>
          <a:srgbClr val="339933"/>
        </a:buClr>
        <a:buChar char="&gt;"/>
        <a:defRPr sz="2000">
          <a:solidFill>
            <a:schemeClr val="bg1"/>
          </a:solidFill>
          <a:latin typeface="+mn-lt"/>
        </a:defRPr>
      </a:lvl7pPr>
      <a:lvl8pPr marL="3429000" indent="-228600" algn="l" rtl="0" fontAlgn="base">
        <a:spcBef>
          <a:spcPct val="20000"/>
        </a:spcBef>
        <a:spcAft>
          <a:spcPct val="0"/>
        </a:spcAft>
        <a:buClr>
          <a:srgbClr val="339933"/>
        </a:buClr>
        <a:buChar char="&gt;"/>
        <a:defRPr sz="2000">
          <a:solidFill>
            <a:schemeClr val="bg1"/>
          </a:solidFill>
          <a:latin typeface="+mn-lt"/>
        </a:defRPr>
      </a:lvl8pPr>
      <a:lvl9pPr marL="3886200" indent="-228600" algn="l" rtl="0" fontAlgn="base">
        <a:spcBef>
          <a:spcPct val="20000"/>
        </a:spcBef>
        <a:spcAft>
          <a:spcPct val="0"/>
        </a:spcAft>
        <a:buClr>
          <a:srgbClr val="339933"/>
        </a:buClr>
        <a:buChar char="&gt;"/>
        <a:defRPr sz="2000">
          <a:solidFill>
            <a:schemeClr val="bg1"/>
          </a:solidFill>
          <a:latin typeface="+mn-lt"/>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1.xml"/><Relationship Id="rId5" Type="http://schemas.openxmlformats.org/officeDocument/2006/relationships/image" Target="../media/image16.emf"/><Relationship Id="rId4" Type="http://schemas.openxmlformats.org/officeDocument/2006/relationships/image" Target="../media/image15.emf"/></Relationships>
</file>

<file path=ppt/slides/_rels/slide16.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17.em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número de diapositiva"/>
          <p:cNvSpPr txBox="1">
            <a:spLocks noGrp="1"/>
          </p:cNvSpPr>
          <p:nvPr/>
        </p:nvSpPr>
        <p:spPr bwMode="auto">
          <a:xfrm>
            <a:off x="7239000" y="6400800"/>
            <a:ext cx="1905000" cy="457200"/>
          </a:xfrm>
          <a:prstGeom prst="rect">
            <a:avLst/>
          </a:prstGeom>
          <a:noFill/>
          <a:ln>
            <a:miter lim="800000"/>
            <a:headEnd/>
            <a:tailEnd/>
          </a:ln>
        </p:spPr>
        <p:txBody>
          <a:bodyPr lIns="92075" tIns="46038" rIns="92075" bIns="46038" anchor="ctr"/>
          <a:lstStyle/>
          <a:p>
            <a:pPr algn="r">
              <a:defRPr/>
            </a:pPr>
            <a:fld id="{132D0001-C985-4565-831D-FE4BAEB49288}" type="slidenum">
              <a:rPr lang="es-ES" sz="1200" b="0">
                <a:latin typeface="+mn-lt"/>
                <a:cs typeface="+mn-cs"/>
              </a:rPr>
              <a:pPr algn="r">
                <a:defRPr/>
              </a:pPr>
              <a:t>1</a:t>
            </a:fld>
            <a:endParaRPr lang="es-ES" sz="1200" b="0" dirty="0">
              <a:latin typeface="+mn-lt"/>
              <a:cs typeface="+mn-cs"/>
            </a:endParaRPr>
          </a:p>
        </p:txBody>
      </p:sp>
      <p:sp>
        <p:nvSpPr>
          <p:cNvPr id="10" name="Rectangle 5"/>
          <p:cNvSpPr>
            <a:spLocks noChangeArrowheads="1"/>
          </p:cNvSpPr>
          <p:nvPr/>
        </p:nvSpPr>
        <p:spPr bwMode="auto">
          <a:xfrm>
            <a:off x="0" y="4953000"/>
            <a:ext cx="9144000" cy="609600"/>
          </a:xfrm>
          <a:prstGeom prst="rect">
            <a:avLst/>
          </a:prstGeom>
          <a:noFill/>
          <a:ln w="9525">
            <a:noFill/>
            <a:miter lim="800000"/>
            <a:headEnd/>
            <a:tailEnd/>
          </a:ln>
          <a:effectLst/>
        </p:spPr>
        <p:txBody>
          <a:bodyPr lIns="92075" tIns="46038" rIns="92075" bIns="46038" anchor="b"/>
          <a:lstStyle/>
          <a:p>
            <a:pPr algn="ctr"/>
            <a:r>
              <a:rPr lang="en-US" sz="3000" i="1" dirty="0">
                <a:effectLst>
                  <a:outerShdw blurRad="38100" dist="38100" dir="2700000" algn="tl">
                    <a:srgbClr val="C0C0C0"/>
                  </a:outerShdw>
                </a:effectLst>
                <a:latin typeface="Arial" charset="0"/>
              </a:rPr>
              <a:t>Energy Day</a:t>
            </a:r>
          </a:p>
        </p:txBody>
      </p:sp>
      <p:sp>
        <p:nvSpPr>
          <p:cNvPr id="3" name="Rectangle 5"/>
          <p:cNvSpPr>
            <a:spLocks noChangeArrowheads="1"/>
          </p:cNvSpPr>
          <p:nvPr/>
        </p:nvSpPr>
        <p:spPr bwMode="auto">
          <a:xfrm>
            <a:off x="0" y="3505200"/>
            <a:ext cx="9144000" cy="685800"/>
          </a:xfrm>
          <a:prstGeom prst="rect">
            <a:avLst/>
          </a:prstGeom>
          <a:noFill/>
          <a:ln w="9525">
            <a:noFill/>
            <a:miter lim="800000"/>
            <a:headEnd/>
            <a:tailEnd/>
          </a:ln>
          <a:effectLst/>
        </p:spPr>
        <p:txBody>
          <a:bodyPr lIns="92075" tIns="46038" rIns="92075" bIns="46038" anchor="b"/>
          <a:lstStyle/>
          <a:p>
            <a:pPr algn="ctr"/>
            <a:r>
              <a:rPr lang="en-US" sz="5000" dirty="0">
                <a:effectLst>
                  <a:outerShdw blurRad="38100" dist="38100" dir="2700000" algn="tl">
                    <a:srgbClr val="C0C0C0"/>
                  </a:outerShdw>
                </a:effectLst>
                <a:latin typeface="Monotype Corsiva" pitchFamily="66" charset="0"/>
              </a:rPr>
              <a:t>For a New Sustainable Energy Matrix </a:t>
            </a:r>
          </a:p>
          <a:p>
            <a:pPr algn="ctr"/>
            <a:endParaRPr lang="es-AR" sz="6000" dirty="0">
              <a:effectLst>
                <a:outerShdw blurRad="38100" dist="38100" dir="2700000" algn="tl">
                  <a:srgbClr val="C0C0C0"/>
                </a:outerShdw>
              </a:effectLst>
              <a:latin typeface="Monotype Corsiva" pitchFamily="66" charset="0"/>
            </a:endParaRPr>
          </a:p>
          <a:p>
            <a:pPr algn="ctr"/>
            <a:r>
              <a:rPr lang="en-US" sz="3500" dirty="0">
                <a:effectLst>
                  <a:outerShdw blurRad="38100" dist="38100" dir="2700000" algn="tl">
                    <a:srgbClr val="C0C0C0"/>
                  </a:outerShdw>
                </a:effectLst>
                <a:latin typeface="Monotype Corsiva" pitchFamily="66" charset="0"/>
              </a:rPr>
              <a:t>Presentation</a:t>
            </a:r>
            <a:r>
              <a:rPr lang="es-AR" sz="3500" dirty="0">
                <a:effectLst>
                  <a:outerShdw blurRad="38100" dist="38100" dir="2700000" algn="tl">
                    <a:srgbClr val="C0C0C0"/>
                  </a:outerShdw>
                </a:effectLst>
                <a:latin typeface="Monotype Corsiva" pitchFamily="66" charset="0"/>
              </a:rPr>
              <a:t> of Dr. Raúl E. García</a:t>
            </a:r>
          </a:p>
          <a:p>
            <a:pPr algn="ctr"/>
            <a:r>
              <a:rPr lang="es-AR" sz="3500" dirty="0">
                <a:effectLst>
                  <a:outerShdw blurRad="38100" dist="38100" dir="2700000" algn="tl">
                    <a:srgbClr val="C0C0C0"/>
                  </a:outerShdw>
                </a:effectLst>
                <a:latin typeface="Monotype Corsiva" pitchFamily="66" charset="0"/>
              </a:rPr>
              <a:t>(NUMES </a:t>
            </a:r>
            <a:r>
              <a:rPr lang="en-US" sz="3500" dirty="0">
                <a:effectLst>
                  <a:outerShdw blurRad="38100" dist="38100" dir="2700000" algn="tl">
                    <a:srgbClr val="C0C0C0"/>
                  </a:outerShdw>
                </a:effectLst>
                <a:latin typeface="Monotype Corsiva" pitchFamily="66" charset="0"/>
              </a:rPr>
              <a:t>Project Coordinator</a:t>
            </a:r>
            <a:r>
              <a:rPr lang="es-AR" sz="3500" dirty="0">
                <a:effectLst>
                  <a:outerShdw blurRad="38100" dist="38100" dir="2700000" algn="tl">
                    <a:srgbClr val="C0C0C0"/>
                  </a:outerShdw>
                </a:effectLst>
                <a:latin typeface="Monotype Corsiva" pitchFamily="66" charset="0"/>
              </a:rPr>
              <a:t>)</a:t>
            </a:r>
            <a:endParaRPr lang="en-US" sz="3500" dirty="0">
              <a:effectLst>
                <a:outerShdw blurRad="38100" dist="38100" dir="2700000" algn="tl">
                  <a:srgbClr val="C0C0C0"/>
                </a:outerShdw>
              </a:effectLst>
              <a:latin typeface="Monotype Corsiva" pitchFamily="66" charset="0"/>
              <a:cs typeface="Times New Roman" pitchFamily="18" charset="0"/>
            </a:endParaRPr>
          </a:p>
        </p:txBody>
      </p:sp>
      <p:sp>
        <p:nvSpPr>
          <p:cNvPr id="4" name="Rectangle 5"/>
          <p:cNvSpPr>
            <a:spLocks noChangeArrowheads="1"/>
          </p:cNvSpPr>
          <p:nvPr/>
        </p:nvSpPr>
        <p:spPr bwMode="auto">
          <a:xfrm>
            <a:off x="0" y="5562600"/>
            <a:ext cx="9144000" cy="533400"/>
          </a:xfrm>
          <a:prstGeom prst="rect">
            <a:avLst/>
          </a:prstGeom>
          <a:noFill/>
          <a:ln w="9525">
            <a:noFill/>
            <a:miter lim="800000"/>
            <a:headEnd/>
            <a:tailEnd/>
          </a:ln>
          <a:effectLst/>
        </p:spPr>
        <p:txBody>
          <a:bodyPr lIns="92075" tIns="46038" rIns="92075" bIns="46038" anchor="b"/>
          <a:lstStyle/>
          <a:p>
            <a:pPr algn="ctr"/>
            <a:r>
              <a:rPr lang="es-AR" sz="2000" i="1" dirty="0">
                <a:effectLst>
                  <a:outerShdw blurRad="38100" dist="38100" dir="2700000" algn="tl">
                    <a:srgbClr val="C0C0C0"/>
                  </a:outerShdw>
                </a:effectLst>
                <a:latin typeface="Arial" charset="0"/>
              </a:rPr>
              <a:t>Lima, </a:t>
            </a:r>
            <a:r>
              <a:rPr lang="en-US" sz="2000" i="1" dirty="0">
                <a:effectLst>
                  <a:outerShdw blurRad="38100" dist="38100" dir="2700000" algn="tl">
                    <a:srgbClr val="C0C0C0"/>
                  </a:outerShdw>
                </a:effectLst>
                <a:latin typeface="Arial" charset="0"/>
              </a:rPr>
              <a:t>July</a:t>
            </a:r>
            <a:r>
              <a:rPr lang="es-AR" sz="2000" i="1" dirty="0">
                <a:effectLst>
                  <a:outerShdw blurRad="38100" dist="38100" dir="2700000" algn="tl">
                    <a:srgbClr val="C0C0C0"/>
                  </a:outerShdw>
                </a:effectLst>
                <a:latin typeface="Arial" charset="0"/>
              </a:rPr>
              <a:t> 3rd, 2012</a:t>
            </a:r>
            <a:endParaRPr lang="en-US" sz="2000" dirty="0">
              <a:latin typeface="Arial" charset="0"/>
              <a:cs typeface="Times New Roman" pitchFamily="18" charset="0"/>
            </a:endParaRPr>
          </a:p>
        </p:txBody>
      </p:sp>
      <p:sp>
        <p:nvSpPr>
          <p:cNvPr id="1042445" name="Rectangle 13"/>
          <p:cNvSpPr>
            <a:spLocks noChangeArrowheads="1"/>
          </p:cNvSpPr>
          <p:nvPr/>
        </p:nvSpPr>
        <p:spPr bwMode="auto">
          <a:xfrm>
            <a:off x="0" y="0"/>
            <a:ext cx="9144000" cy="6858000"/>
          </a:xfrm>
          <a:prstGeom prst="rect">
            <a:avLst/>
          </a:prstGeom>
          <a:noFill/>
          <a:ln w="104775">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PE" dirty="0"/>
          </a:p>
        </p:txBody>
      </p:sp>
    </p:spTree>
  </p:cSld>
  <p:clrMapOvr>
    <a:masterClrMapping/>
  </p:clrMapOvr>
  <p:transition spd="slow">
    <p:pull dir="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9489" name="1 Título"/>
          <p:cNvSpPr>
            <a:spLocks noGrp="1"/>
          </p:cNvSpPr>
          <p:nvPr>
            <p:ph type="title"/>
          </p:nvPr>
        </p:nvSpPr>
        <p:spPr>
          <a:xfrm>
            <a:off x="142875" y="44450"/>
            <a:ext cx="8893175" cy="1152525"/>
          </a:xfrm>
        </p:spPr>
        <p:txBody>
          <a:bodyPr/>
          <a:lstStyle/>
          <a:p>
            <a:r>
              <a:rPr lang="en-US" sz="3200" dirty="0"/>
              <a:t>Scenarios Assessment: Environmental Energy Model and Attributes </a:t>
            </a:r>
            <a:endParaRPr lang="en-US" sz="3200" dirty="0">
              <a:solidFill>
                <a:srgbClr val="FF0000"/>
              </a:solidFill>
            </a:endParaRPr>
          </a:p>
        </p:txBody>
      </p:sp>
      <p:sp>
        <p:nvSpPr>
          <p:cNvPr id="959490" name="2 Rectángulo"/>
          <p:cNvSpPr>
            <a:spLocks noChangeArrowheads="1"/>
          </p:cNvSpPr>
          <p:nvPr/>
        </p:nvSpPr>
        <p:spPr bwMode="auto">
          <a:xfrm>
            <a:off x="3132138" y="2349500"/>
            <a:ext cx="2087562" cy="237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938" algn="ctr">
                <a:solidFill>
                  <a:srgbClr val="000000"/>
                </a:solidFill>
                <a:round/>
                <a:headEnd/>
                <a:tailEnd/>
              </a14:hiddenLine>
            </a:ext>
          </a:extLst>
        </p:spPr>
        <p:txBody>
          <a:bodyPr>
            <a:spAutoFit/>
          </a:bodyPr>
          <a:lstStyle/>
          <a:p>
            <a:pPr algn="ctr">
              <a:spcBef>
                <a:spcPct val="50000"/>
              </a:spcBef>
            </a:pPr>
            <a:endParaRPr lang="es-PE" dirty="0"/>
          </a:p>
        </p:txBody>
      </p:sp>
      <p:pic>
        <p:nvPicPr>
          <p:cNvPr id="95949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363" y="1520825"/>
            <a:ext cx="873125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Marcador de número de diapositiva"/>
          <p:cNvSpPr>
            <a:spLocks noGrp="1"/>
          </p:cNvSpPr>
          <p:nvPr>
            <p:ph type="sldNum" sz="quarter" idx="10"/>
          </p:nvPr>
        </p:nvSpPr>
        <p:spPr/>
        <p:txBody>
          <a:bodyPr/>
          <a:lstStyle/>
          <a:p>
            <a:pPr>
              <a:defRPr/>
            </a:pPr>
            <a:fld id="{DE577E01-A15F-4858-BDA6-3FDAA72196A7}" type="slidenum">
              <a:rPr lang="es-ES" smtClean="0"/>
              <a:pPr>
                <a:defRPr/>
              </a:pPr>
              <a:t>10</a:t>
            </a:fld>
            <a:endParaRPr lang="es-ES" dirty="0"/>
          </a:p>
        </p:txBody>
      </p:sp>
      <p:sp>
        <p:nvSpPr>
          <p:cNvPr id="3" name="2 CuadroTexto"/>
          <p:cNvSpPr txBox="1"/>
          <p:nvPr/>
        </p:nvSpPr>
        <p:spPr>
          <a:xfrm>
            <a:off x="539552" y="1412776"/>
            <a:ext cx="1728192" cy="400110"/>
          </a:xfrm>
          <a:prstGeom prst="rect">
            <a:avLst/>
          </a:prstGeom>
          <a:solidFill>
            <a:srgbClr val="FFFFFF"/>
          </a:solidFill>
        </p:spPr>
        <p:txBody>
          <a:bodyPr wrap="square" rtlCol="0">
            <a:spAutoFit/>
          </a:bodyPr>
          <a:lstStyle/>
          <a:p>
            <a:pPr algn="ctr"/>
            <a:r>
              <a:rPr lang="en-US" sz="2000" dirty="0"/>
              <a:t>Entry</a:t>
            </a:r>
          </a:p>
        </p:txBody>
      </p:sp>
      <p:sp>
        <p:nvSpPr>
          <p:cNvPr id="4" name="3 CuadroTexto"/>
          <p:cNvSpPr txBox="1"/>
          <p:nvPr/>
        </p:nvSpPr>
        <p:spPr>
          <a:xfrm>
            <a:off x="395536" y="2010946"/>
            <a:ext cx="1835250" cy="646331"/>
          </a:xfrm>
          <a:prstGeom prst="rect">
            <a:avLst/>
          </a:prstGeom>
          <a:solidFill>
            <a:srgbClr val="FFFFFF"/>
          </a:solidFill>
        </p:spPr>
        <p:txBody>
          <a:bodyPr wrap="square" rtlCol="0">
            <a:spAutoFit/>
          </a:bodyPr>
          <a:lstStyle/>
          <a:p>
            <a:pPr algn="ctr"/>
            <a:r>
              <a:rPr lang="es-PE" sz="1800" dirty="0"/>
              <a:t>ENERGY SCENARIOS</a:t>
            </a:r>
          </a:p>
        </p:txBody>
      </p:sp>
      <p:sp>
        <p:nvSpPr>
          <p:cNvPr id="5" name="4 CuadroTexto"/>
          <p:cNvSpPr txBox="1"/>
          <p:nvPr/>
        </p:nvSpPr>
        <p:spPr>
          <a:xfrm>
            <a:off x="2831070" y="1496687"/>
            <a:ext cx="3528392" cy="400110"/>
          </a:xfrm>
          <a:prstGeom prst="rect">
            <a:avLst/>
          </a:prstGeom>
          <a:solidFill>
            <a:srgbClr val="FFFFFF"/>
          </a:solidFill>
        </p:spPr>
        <p:txBody>
          <a:bodyPr wrap="square" rtlCol="0">
            <a:spAutoFit/>
          </a:bodyPr>
          <a:lstStyle/>
          <a:p>
            <a:r>
              <a:rPr lang="en-US" sz="2000" dirty="0"/>
              <a:t>Environmental-Energy Model</a:t>
            </a:r>
          </a:p>
        </p:txBody>
      </p:sp>
      <p:sp>
        <p:nvSpPr>
          <p:cNvPr id="6" name="5 CuadroTexto"/>
          <p:cNvSpPr txBox="1"/>
          <p:nvPr/>
        </p:nvSpPr>
        <p:spPr>
          <a:xfrm>
            <a:off x="3014812" y="1896797"/>
            <a:ext cx="3168352" cy="2200602"/>
          </a:xfrm>
          <a:prstGeom prst="rect">
            <a:avLst/>
          </a:prstGeom>
          <a:solidFill>
            <a:srgbClr val="FFFFFF"/>
          </a:solidFill>
          <a:ln>
            <a:solidFill>
              <a:schemeClr val="bg1"/>
            </a:solidFill>
          </a:ln>
        </p:spPr>
        <p:txBody>
          <a:bodyPr wrap="square" rtlCol="0">
            <a:spAutoFit/>
          </a:bodyPr>
          <a:lstStyle/>
          <a:p>
            <a:pPr>
              <a:lnSpc>
                <a:spcPct val="150000"/>
              </a:lnSpc>
            </a:pPr>
            <a:r>
              <a:rPr lang="en-US" sz="1200" b="0" dirty="0">
                <a:latin typeface="+mn-lt"/>
              </a:rPr>
              <a:t>1- Projection of the Demand Model</a:t>
            </a:r>
          </a:p>
          <a:p>
            <a:pPr>
              <a:lnSpc>
                <a:spcPct val="150000"/>
              </a:lnSpc>
            </a:pPr>
            <a:r>
              <a:rPr lang="en-US" sz="1200" b="0" dirty="0">
                <a:latin typeface="+mn-lt"/>
              </a:rPr>
              <a:t>2- Electric Model and  RER</a:t>
            </a:r>
          </a:p>
          <a:p>
            <a:pPr>
              <a:lnSpc>
                <a:spcPct val="150000"/>
              </a:lnSpc>
            </a:pPr>
            <a:r>
              <a:rPr lang="en-US" sz="1200" b="0" dirty="0">
                <a:latin typeface="+mn-lt"/>
              </a:rPr>
              <a:t>3- Liquid Hydrocarbon Model</a:t>
            </a:r>
          </a:p>
          <a:p>
            <a:pPr>
              <a:lnSpc>
                <a:spcPct val="150000"/>
              </a:lnSpc>
            </a:pPr>
            <a:r>
              <a:rPr lang="en-US" sz="1200" b="0" dirty="0">
                <a:latin typeface="+mn-lt"/>
              </a:rPr>
              <a:t>4- Natural Gas Model</a:t>
            </a:r>
          </a:p>
          <a:p>
            <a:pPr>
              <a:lnSpc>
                <a:spcPct val="150000"/>
              </a:lnSpc>
            </a:pPr>
            <a:r>
              <a:rPr lang="en-US" sz="1200" b="0" dirty="0">
                <a:latin typeface="+mn-lt"/>
              </a:rPr>
              <a:t>5- Socio-environmental Model</a:t>
            </a:r>
          </a:p>
          <a:p>
            <a:pPr>
              <a:lnSpc>
                <a:spcPct val="150000"/>
              </a:lnSpc>
            </a:pPr>
            <a:r>
              <a:rPr lang="en-US" sz="1200" b="0" dirty="0">
                <a:latin typeface="+mn-lt"/>
              </a:rPr>
              <a:t>6- Energy Efficiency Module</a:t>
            </a:r>
          </a:p>
          <a:p>
            <a:pPr>
              <a:lnSpc>
                <a:spcPct val="150000"/>
              </a:lnSpc>
            </a:pPr>
            <a:r>
              <a:rPr lang="en-US" sz="1200" b="0" dirty="0">
                <a:latin typeface="+mn-lt"/>
              </a:rPr>
              <a:t>7- Energy Balance</a:t>
            </a:r>
          </a:p>
          <a:p>
            <a:endParaRPr lang="es-PE" sz="1100" b="0" dirty="0">
              <a:latin typeface="+mn-lt"/>
            </a:endParaRPr>
          </a:p>
        </p:txBody>
      </p:sp>
      <p:sp>
        <p:nvSpPr>
          <p:cNvPr id="7" name="6 CuadroTexto"/>
          <p:cNvSpPr txBox="1"/>
          <p:nvPr/>
        </p:nvSpPr>
        <p:spPr>
          <a:xfrm>
            <a:off x="6948264" y="1496687"/>
            <a:ext cx="1800200" cy="400110"/>
          </a:xfrm>
          <a:prstGeom prst="rect">
            <a:avLst/>
          </a:prstGeom>
          <a:solidFill>
            <a:srgbClr val="FFFFFF"/>
          </a:solidFill>
        </p:spPr>
        <p:txBody>
          <a:bodyPr wrap="square" rtlCol="0">
            <a:spAutoFit/>
          </a:bodyPr>
          <a:lstStyle/>
          <a:p>
            <a:pPr algn="ctr"/>
            <a:r>
              <a:rPr lang="en-US" sz="2000" dirty="0"/>
              <a:t>Attributes</a:t>
            </a:r>
          </a:p>
        </p:txBody>
      </p:sp>
      <p:sp>
        <p:nvSpPr>
          <p:cNvPr id="8" name="7 CuadroTexto"/>
          <p:cNvSpPr txBox="1"/>
          <p:nvPr/>
        </p:nvSpPr>
        <p:spPr>
          <a:xfrm>
            <a:off x="6876256" y="2010946"/>
            <a:ext cx="1872208" cy="3416320"/>
          </a:xfrm>
          <a:prstGeom prst="rect">
            <a:avLst/>
          </a:prstGeom>
          <a:solidFill>
            <a:srgbClr val="FFFFFF"/>
          </a:solidFill>
        </p:spPr>
        <p:txBody>
          <a:bodyPr wrap="square" rtlCol="0">
            <a:spAutoFit/>
          </a:bodyPr>
          <a:lstStyle/>
          <a:p>
            <a:pPr>
              <a:lnSpc>
                <a:spcPct val="150000"/>
              </a:lnSpc>
            </a:pPr>
            <a:r>
              <a:rPr lang="en-US" sz="1200" b="0" dirty="0">
                <a:latin typeface="+mn-lt"/>
              </a:rPr>
              <a:t>1- Costs</a:t>
            </a:r>
          </a:p>
          <a:p>
            <a:pPr>
              <a:lnSpc>
                <a:spcPct val="150000"/>
              </a:lnSpc>
            </a:pPr>
            <a:r>
              <a:rPr lang="en-US" sz="1200" b="0" dirty="0">
                <a:latin typeface="+mn-lt"/>
              </a:rPr>
              <a:t>2- self-sufficiency</a:t>
            </a:r>
          </a:p>
          <a:p>
            <a:pPr>
              <a:lnSpc>
                <a:spcPct val="150000"/>
              </a:lnSpc>
            </a:pPr>
            <a:r>
              <a:rPr lang="en-US" sz="1200" b="0" dirty="0">
                <a:latin typeface="+mn-lt"/>
              </a:rPr>
              <a:t>3- Diversification</a:t>
            </a:r>
          </a:p>
          <a:p>
            <a:pPr>
              <a:lnSpc>
                <a:spcPct val="150000"/>
              </a:lnSpc>
            </a:pPr>
            <a:r>
              <a:rPr lang="en-US" sz="1200" b="0" dirty="0">
                <a:latin typeface="+mn-lt"/>
              </a:rPr>
              <a:t>4- Coverage</a:t>
            </a:r>
          </a:p>
          <a:p>
            <a:pPr>
              <a:lnSpc>
                <a:spcPct val="150000"/>
              </a:lnSpc>
            </a:pPr>
            <a:r>
              <a:rPr lang="en-US" sz="1200" b="0" dirty="0">
                <a:latin typeface="+mn-lt"/>
              </a:rPr>
              <a:t>5- Flooding Areas</a:t>
            </a:r>
          </a:p>
          <a:p>
            <a:pPr>
              <a:lnSpc>
                <a:spcPct val="150000"/>
              </a:lnSpc>
            </a:pPr>
            <a:r>
              <a:rPr lang="en-US" sz="1200" b="0" dirty="0">
                <a:latin typeface="+mn-lt"/>
              </a:rPr>
              <a:t>6- Emissions</a:t>
            </a:r>
          </a:p>
          <a:p>
            <a:pPr>
              <a:lnSpc>
                <a:spcPct val="150000"/>
              </a:lnSpc>
            </a:pPr>
            <a:r>
              <a:rPr lang="en-US" sz="1200" b="0" dirty="0">
                <a:latin typeface="+mn-lt"/>
              </a:rPr>
              <a:t>7- Trade Balance</a:t>
            </a:r>
          </a:p>
          <a:p>
            <a:pPr>
              <a:lnSpc>
                <a:spcPct val="150000"/>
              </a:lnSpc>
            </a:pPr>
            <a:r>
              <a:rPr lang="en-US" sz="1200" b="0" dirty="0">
                <a:latin typeface="+mn-lt"/>
              </a:rPr>
              <a:t>8- Gas Consumption</a:t>
            </a:r>
          </a:p>
          <a:p>
            <a:pPr>
              <a:lnSpc>
                <a:spcPct val="150000"/>
              </a:lnSpc>
            </a:pPr>
            <a:r>
              <a:rPr lang="en-US" sz="1200" b="0" dirty="0">
                <a:latin typeface="+mn-lt"/>
              </a:rPr>
              <a:t>9- RER</a:t>
            </a:r>
          </a:p>
          <a:p>
            <a:pPr>
              <a:lnSpc>
                <a:spcPct val="150000"/>
              </a:lnSpc>
            </a:pPr>
            <a:r>
              <a:rPr lang="en-US" sz="1200" b="0" dirty="0">
                <a:latin typeface="+mn-lt"/>
              </a:rPr>
              <a:t>10- Gas Balance </a:t>
            </a:r>
          </a:p>
          <a:p>
            <a:pPr>
              <a:lnSpc>
                <a:spcPct val="150000"/>
              </a:lnSpc>
            </a:pPr>
            <a:endParaRPr lang="en-US" sz="1200" b="0" dirty="0">
              <a:latin typeface="+mn-lt"/>
            </a:endParaRPr>
          </a:p>
          <a:p>
            <a:pPr>
              <a:lnSpc>
                <a:spcPct val="150000"/>
              </a:lnSpc>
            </a:pPr>
            <a:endParaRPr lang="en-US" sz="1200" b="0" dirty="0">
              <a:latin typeface="+mn-lt"/>
            </a:endParaRPr>
          </a:p>
        </p:txBody>
      </p:sp>
    </p:spTree>
  </p:cSld>
  <p:clrMapOvr>
    <a:masterClrMapping/>
  </p:clrMapOvr>
  <p:transition spd="slow">
    <p:pull dir="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5633" name="1 Título"/>
          <p:cNvSpPr>
            <a:spLocks noGrp="1"/>
          </p:cNvSpPr>
          <p:nvPr>
            <p:ph type="title"/>
          </p:nvPr>
        </p:nvSpPr>
        <p:spPr>
          <a:xfrm>
            <a:off x="142875" y="-9525"/>
            <a:ext cx="8893175" cy="1152525"/>
          </a:xfrm>
        </p:spPr>
        <p:txBody>
          <a:bodyPr/>
          <a:lstStyle/>
          <a:p>
            <a:r>
              <a:rPr lang="es-ES" sz="3200" dirty="0"/>
              <a:t>NUMES </a:t>
            </a:r>
            <a:r>
              <a:rPr lang="en-US" sz="3200" dirty="0"/>
              <a:t>Determination Process </a:t>
            </a:r>
            <a:br>
              <a:rPr lang="en-US" sz="3200" dirty="0"/>
            </a:br>
            <a:r>
              <a:rPr lang="es-ES" sz="3200" dirty="0"/>
              <a:t>OBJECTIVE</a:t>
            </a:r>
            <a:endParaRPr lang="es-PE" sz="3200" dirty="0">
              <a:solidFill>
                <a:srgbClr val="FF0000"/>
              </a:solidFill>
            </a:endParaRPr>
          </a:p>
        </p:txBody>
      </p:sp>
      <p:sp>
        <p:nvSpPr>
          <p:cNvPr id="2" name="1 Marcador de número de diapositiva"/>
          <p:cNvSpPr>
            <a:spLocks noGrp="1"/>
          </p:cNvSpPr>
          <p:nvPr>
            <p:ph type="sldNum" sz="quarter" idx="10"/>
          </p:nvPr>
        </p:nvSpPr>
        <p:spPr/>
        <p:txBody>
          <a:bodyPr/>
          <a:lstStyle/>
          <a:p>
            <a:pPr>
              <a:defRPr/>
            </a:pPr>
            <a:fld id="{FE856D17-4D2B-451F-9C9B-0E897B03EF1A}" type="slidenum">
              <a:rPr lang="es-ES" smtClean="0"/>
              <a:pPr>
                <a:defRPr/>
              </a:pPr>
              <a:t>11</a:t>
            </a:fld>
            <a:endParaRPr lang="es-ES" dirty="0"/>
          </a:p>
        </p:txBody>
      </p:sp>
      <p:grpSp>
        <p:nvGrpSpPr>
          <p:cNvPr id="3" name="Group 4"/>
          <p:cNvGrpSpPr>
            <a:grpSpLocks noChangeAspect="1"/>
          </p:cNvGrpSpPr>
          <p:nvPr/>
        </p:nvGrpSpPr>
        <p:grpSpPr bwMode="auto">
          <a:xfrm>
            <a:off x="196850" y="1905000"/>
            <a:ext cx="8721725" cy="3189288"/>
            <a:chOff x="124" y="1200"/>
            <a:chExt cx="5494" cy="2009"/>
          </a:xfrm>
        </p:grpSpPr>
        <p:sp>
          <p:nvSpPr>
            <p:cNvPr id="4" name="AutoShape 3"/>
            <p:cNvSpPr>
              <a:spLocks noChangeAspect="1" noChangeArrowheads="1" noTextEdit="1"/>
            </p:cNvSpPr>
            <p:nvPr/>
          </p:nvSpPr>
          <p:spPr bwMode="auto">
            <a:xfrm>
              <a:off x="152" y="1200"/>
              <a:ext cx="5466" cy="19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PE" dirty="0"/>
            </a:p>
          </p:txBody>
        </p:sp>
        <p:sp>
          <p:nvSpPr>
            <p:cNvPr id="5" name="Rectangle 5"/>
            <p:cNvSpPr>
              <a:spLocks noChangeArrowheads="1"/>
            </p:cNvSpPr>
            <p:nvPr/>
          </p:nvSpPr>
          <p:spPr bwMode="auto">
            <a:xfrm>
              <a:off x="152" y="1200"/>
              <a:ext cx="10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800" b="0" i="0" u="none" strike="noStrike" cap="none" normalizeH="0" baseline="0" dirty="0">
                  <a:ln>
                    <a:noFill/>
                  </a:ln>
                  <a:solidFill>
                    <a:srgbClr val="000000"/>
                  </a:solidFill>
                  <a:effectLst/>
                  <a:latin typeface="Calibri" pitchFamily="34" charset="0"/>
                  <a:cs typeface="Arial" pitchFamily="34" charset="0"/>
                </a:rPr>
                <a:t> </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grpSp>
          <p:nvGrpSpPr>
            <p:cNvPr id="6" name="Group 8"/>
            <p:cNvGrpSpPr>
              <a:grpSpLocks/>
            </p:cNvGrpSpPr>
            <p:nvPr/>
          </p:nvGrpSpPr>
          <p:grpSpPr bwMode="auto">
            <a:xfrm>
              <a:off x="165" y="1360"/>
              <a:ext cx="979" cy="1006"/>
              <a:chOff x="165" y="1360"/>
              <a:chExt cx="979" cy="1006"/>
            </a:xfrm>
          </p:grpSpPr>
          <p:sp>
            <p:nvSpPr>
              <p:cNvPr id="965722" name="Rectangle 6"/>
              <p:cNvSpPr>
                <a:spLocks noChangeArrowheads="1"/>
              </p:cNvSpPr>
              <p:nvPr/>
            </p:nvSpPr>
            <p:spPr bwMode="auto">
              <a:xfrm>
                <a:off x="165" y="1360"/>
                <a:ext cx="979" cy="100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PE" dirty="0"/>
              </a:p>
            </p:txBody>
          </p:sp>
          <p:sp>
            <p:nvSpPr>
              <p:cNvPr id="965723" name="Rectangle 7"/>
              <p:cNvSpPr>
                <a:spLocks noChangeArrowheads="1"/>
              </p:cNvSpPr>
              <p:nvPr/>
            </p:nvSpPr>
            <p:spPr bwMode="auto">
              <a:xfrm>
                <a:off x="165" y="1360"/>
                <a:ext cx="979" cy="1006"/>
              </a:xfrm>
              <a:prstGeom prst="rect">
                <a:avLst/>
              </a:prstGeom>
              <a:noFill/>
              <a:ln w="10"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PE" dirty="0"/>
              </a:p>
            </p:txBody>
          </p:sp>
        </p:grpSp>
        <p:sp>
          <p:nvSpPr>
            <p:cNvPr id="7" name="Rectangle 9"/>
            <p:cNvSpPr>
              <a:spLocks noChangeArrowheads="1"/>
            </p:cNvSpPr>
            <p:nvPr/>
          </p:nvSpPr>
          <p:spPr bwMode="auto">
            <a:xfrm>
              <a:off x="263" y="1413"/>
              <a:ext cx="351"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rgbClr val="000000"/>
                  </a:solidFill>
                  <a:effectLst/>
                  <a:latin typeface="Calibri" pitchFamily="34" charset="0"/>
                  <a:cs typeface="Arial" pitchFamily="34" charset="0"/>
                </a:rPr>
                <a:t>Results</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8" name="Rectangle 10"/>
            <p:cNvSpPr>
              <a:spLocks noChangeArrowheads="1"/>
            </p:cNvSpPr>
            <p:nvPr/>
          </p:nvSpPr>
          <p:spPr bwMode="auto">
            <a:xfrm>
              <a:off x="263" y="1577"/>
              <a:ext cx="576"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500" b="1" i="0" u="none" strike="noStrike" cap="none" normalizeH="0" baseline="0" dirty="0">
                  <a:ln>
                    <a:noFill/>
                  </a:ln>
                  <a:solidFill>
                    <a:srgbClr val="000000"/>
                  </a:solidFill>
                  <a:effectLst/>
                  <a:latin typeface="Calibri" pitchFamily="34" charset="0"/>
                  <a:cs typeface="Arial" pitchFamily="34" charset="0"/>
                </a:rPr>
                <a:t>SCENARIOS</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 name="Rectangle 11"/>
            <p:cNvSpPr>
              <a:spLocks noChangeArrowheads="1"/>
            </p:cNvSpPr>
            <p:nvPr/>
          </p:nvSpPr>
          <p:spPr bwMode="auto">
            <a:xfrm>
              <a:off x="873" y="1577"/>
              <a:ext cx="122"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500" b="0" i="0" u="none" strike="noStrike" cap="none" normalizeH="0" baseline="0" dirty="0">
                  <a:ln>
                    <a:noFill/>
                  </a:ln>
                  <a:solidFill>
                    <a:srgbClr val="000000"/>
                  </a:solidFill>
                  <a:effectLst/>
                  <a:latin typeface="Calibri" pitchFamily="34" charset="0"/>
                  <a:cs typeface="Arial" pitchFamily="34" charset="0"/>
                </a:rPr>
                <a:t>: </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10" name="Rectangle 12"/>
            <p:cNvSpPr>
              <a:spLocks noChangeArrowheads="1"/>
            </p:cNvSpPr>
            <p:nvPr/>
          </p:nvSpPr>
          <p:spPr bwMode="auto">
            <a:xfrm>
              <a:off x="932" y="1577"/>
              <a:ext cx="90"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500" b="0" i="0" u="none" strike="noStrike" cap="none" normalizeH="0" baseline="0" dirty="0">
                  <a:ln>
                    <a:noFill/>
                  </a:ln>
                  <a:solidFill>
                    <a:srgbClr val="000000"/>
                  </a:solidFill>
                  <a:effectLst/>
                  <a:latin typeface="Calibri" pitchFamily="34" charset="0"/>
                  <a:cs typeface="Arial" pitchFamily="34" charset="0"/>
                </a:rPr>
                <a:t> </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11" name="Rectangle 13"/>
            <p:cNvSpPr>
              <a:spLocks noChangeArrowheads="1"/>
            </p:cNvSpPr>
            <p:nvPr/>
          </p:nvSpPr>
          <p:spPr bwMode="auto">
            <a:xfrm>
              <a:off x="263" y="1820"/>
              <a:ext cx="505"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rgbClr val="000000"/>
                  </a:solidFill>
                  <a:effectLst/>
                  <a:latin typeface="Calibri" pitchFamily="34" charset="0"/>
                  <a:cs typeface="Arial" pitchFamily="34" charset="0"/>
                </a:rPr>
                <a:t>Attributes</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2" name="Rectangle 14"/>
            <p:cNvSpPr>
              <a:spLocks noChangeArrowheads="1"/>
            </p:cNvSpPr>
            <p:nvPr/>
          </p:nvSpPr>
          <p:spPr bwMode="auto">
            <a:xfrm>
              <a:off x="721" y="1820"/>
              <a:ext cx="90"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500" b="0" i="0" u="none" strike="noStrike" cap="none" normalizeH="0" baseline="0" dirty="0">
                  <a:ln>
                    <a:noFill/>
                  </a:ln>
                  <a:solidFill>
                    <a:srgbClr val="000000"/>
                  </a:solidFill>
                  <a:effectLst/>
                  <a:latin typeface="Calibri" pitchFamily="34" charset="0"/>
                  <a:cs typeface="Arial" pitchFamily="34" charset="0"/>
                </a:rPr>
                <a:t> </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13" name="Rectangle 15"/>
            <p:cNvSpPr>
              <a:spLocks noChangeArrowheads="1"/>
            </p:cNvSpPr>
            <p:nvPr/>
          </p:nvSpPr>
          <p:spPr bwMode="auto">
            <a:xfrm>
              <a:off x="748" y="1820"/>
              <a:ext cx="183"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500" b="0" i="0" u="none" strike="noStrike" cap="none" normalizeH="0" baseline="0" dirty="0">
                  <a:ln>
                    <a:noFill/>
                  </a:ln>
                  <a:solidFill>
                    <a:srgbClr val="000000"/>
                  </a:solidFill>
                  <a:effectLst/>
                  <a:latin typeface="Calibri" pitchFamily="34" charset="0"/>
                  <a:cs typeface="Arial" pitchFamily="34" charset="0"/>
                </a:rPr>
                <a:t> </a:t>
              </a:r>
              <a:r>
                <a:rPr kumimoji="0" lang="es-PE" sz="1500" b="0" i="0" u="none" strike="noStrike" cap="none" normalizeH="0" dirty="0">
                  <a:ln>
                    <a:noFill/>
                  </a:ln>
                  <a:solidFill>
                    <a:srgbClr val="000000"/>
                  </a:solidFill>
                  <a:effectLst/>
                  <a:latin typeface="Calibri" pitchFamily="34" charset="0"/>
                  <a:cs typeface="Arial" pitchFamily="34" charset="0"/>
                </a:rPr>
                <a:t> of</a:t>
              </a:r>
              <a:r>
                <a:rPr kumimoji="0" lang="es-PE" sz="1500" b="0" i="0" u="none" strike="noStrike" cap="none" normalizeH="0" baseline="0" dirty="0">
                  <a:ln>
                    <a:noFill/>
                  </a:ln>
                  <a:solidFill>
                    <a:srgbClr val="000000"/>
                  </a:solidFill>
                  <a:effectLst/>
                  <a:latin typeface="Calibri" pitchFamily="34" charset="0"/>
                  <a:cs typeface="Arial" pitchFamily="34" charset="0"/>
                </a:rPr>
                <a:t> </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14" name="Rectangle 16"/>
            <p:cNvSpPr>
              <a:spLocks noChangeArrowheads="1"/>
            </p:cNvSpPr>
            <p:nvPr/>
          </p:nvSpPr>
          <p:spPr bwMode="auto">
            <a:xfrm>
              <a:off x="263" y="1984"/>
              <a:ext cx="261"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500" b="0" dirty="0">
                  <a:solidFill>
                    <a:srgbClr val="000000"/>
                  </a:solidFill>
                  <a:latin typeface="Calibri" pitchFamily="34" charset="0"/>
                  <a:cs typeface="Arial" pitchFamily="34" charset="0"/>
                </a:rPr>
                <a:t>each</a:t>
              </a:r>
              <a:r>
                <a:rPr kumimoji="0" lang="en-US" sz="1500" b="0" i="0" u="none" strike="noStrike" cap="none" normalizeH="0" baseline="0" dirty="0">
                  <a:ln>
                    <a:noFill/>
                  </a:ln>
                  <a:solidFill>
                    <a:srgbClr val="000000"/>
                  </a:solidFill>
                  <a:effectLst/>
                  <a:latin typeface="Calibri" pitchFamily="34" charset="0"/>
                  <a:cs typeface="Arial" pitchFamily="34" charset="0"/>
                </a:rPr>
                <a:t> </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5" name="Rectangle 17"/>
            <p:cNvSpPr>
              <a:spLocks noChangeArrowheads="1"/>
            </p:cNvSpPr>
            <p:nvPr/>
          </p:nvSpPr>
          <p:spPr bwMode="auto">
            <a:xfrm>
              <a:off x="513" y="1984"/>
              <a:ext cx="281"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500" b="1" i="0" u="none" strike="noStrike" cap="none" normalizeH="0" baseline="0" dirty="0">
                  <a:ln>
                    <a:noFill/>
                  </a:ln>
                  <a:solidFill>
                    <a:srgbClr val="000000"/>
                  </a:solidFill>
                  <a:effectLst/>
                  <a:latin typeface="Calibri" pitchFamily="34" charset="0"/>
                  <a:cs typeface="Arial" pitchFamily="34" charset="0"/>
                </a:rPr>
                <a:t>Plan</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16" name="Rectangle 18"/>
            <p:cNvSpPr>
              <a:spLocks noChangeArrowheads="1"/>
            </p:cNvSpPr>
            <p:nvPr/>
          </p:nvSpPr>
          <p:spPr bwMode="auto">
            <a:xfrm>
              <a:off x="725" y="1984"/>
              <a:ext cx="90"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500" b="0" i="0" u="none" strike="noStrike" cap="none" normalizeH="0" baseline="0" dirty="0">
                  <a:ln>
                    <a:noFill/>
                  </a:ln>
                  <a:solidFill>
                    <a:srgbClr val="000000"/>
                  </a:solidFill>
                  <a:effectLst/>
                  <a:latin typeface="Calibri" pitchFamily="34" charset="0"/>
                  <a:cs typeface="Arial" pitchFamily="34" charset="0"/>
                </a:rPr>
                <a:t> </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17" name="Rectangle 19"/>
            <p:cNvSpPr>
              <a:spLocks noChangeArrowheads="1"/>
            </p:cNvSpPr>
            <p:nvPr/>
          </p:nvSpPr>
          <p:spPr bwMode="auto">
            <a:xfrm>
              <a:off x="752" y="1984"/>
              <a:ext cx="119"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s-PE" sz="1500" b="0" dirty="0">
                  <a:solidFill>
                    <a:srgbClr val="000000"/>
                  </a:solidFill>
                  <a:latin typeface="Calibri" pitchFamily="34" charset="0"/>
                  <a:cs typeface="Arial" pitchFamily="34" charset="0"/>
                </a:rPr>
                <a:t>i</a:t>
              </a:r>
              <a:r>
                <a:rPr kumimoji="0" lang="es-PE" sz="1500" b="0" i="0" u="none" strike="noStrike" cap="none" normalizeH="0" baseline="0" dirty="0">
                  <a:ln>
                    <a:noFill/>
                  </a:ln>
                  <a:solidFill>
                    <a:srgbClr val="000000"/>
                  </a:solidFill>
                  <a:effectLst/>
                  <a:latin typeface="Calibri" pitchFamily="34" charset="0"/>
                  <a:cs typeface="Arial" pitchFamily="34" charset="0"/>
                </a:rPr>
                <a:t>n </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18" name="Rectangle 20"/>
            <p:cNvSpPr>
              <a:spLocks noChangeArrowheads="1"/>
            </p:cNvSpPr>
            <p:nvPr/>
          </p:nvSpPr>
          <p:spPr bwMode="auto">
            <a:xfrm>
              <a:off x="263" y="2148"/>
              <a:ext cx="261"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500" b="0" dirty="0">
                  <a:solidFill>
                    <a:srgbClr val="000000"/>
                  </a:solidFill>
                  <a:latin typeface="Calibri" pitchFamily="34" charset="0"/>
                  <a:cs typeface="Arial" pitchFamily="34" charset="0"/>
                </a:rPr>
                <a:t>each</a:t>
              </a:r>
              <a:r>
                <a:rPr kumimoji="0" lang="en-US" sz="1500" b="0" i="0" u="none" strike="noStrike" cap="none" normalizeH="0" baseline="0" dirty="0">
                  <a:ln>
                    <a:noFill/>
                  </a:ln>
                  <a:solidFill>
                    <a:srgbClr val="000000"/>
                  </a:solidFill>
                  <a:effectLst/>
                  <a:latin typeface="Calibri" pitchFamily="34" charset="0"/>
                  <a:cs typeface="Arial" pitchFamily="34" charset="0"/>
                </a:rPr>
                <a:t> </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9" name="Rectangle 21"/>
            <p:cNvSpPr>
              <a:spLocks noChangeArrowheads="1"/>
            </p:cNvSpPr>
            <p:nvPr/>
          </p:nvSpPr>
          <p:spPr bwMode="auto">
            <a:xfrm>
              <a:off x="513" y="2148"/>
              <a:ext cx="120"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500" b="1" i="0" u="none" strike="noStrike" cap="none" normalizeH="0" baseline="0" dirty="0">
                  <a:ln>
                    <a:noFill/>
                  </a:ln>
                  <a:solidFill>
                    <a:srgbClr val="000000"/>
                  </a:solidFill>
                  <a:effectLst/>
                  <a:latin typeface="Calibri" pitchFamily="34" charset="0"/>
                  <a:cs typeface="Arial" pitchFamily="34" charset="0"/>
                </a:rPr>
                <a:t>F</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20" name="Rectangle 22"/>
            <p:cNvSpPr>
              <a:spLocks noChangeArrowheads="1"/>
            </p:cNvSpPr>
            <p:nvPr/>
          </p:nvSpPr>
          <p:spPr bwMode="auto">
            <a:xfrm>
              <a:off x="567" y="2148"/>
              <a:ext cx="274"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rgbClr val="000000"/>
                  </a:solidFill>
                  <a:effectLst/>
                  <a:latin typeface="Calibri" pitchFamily="34" charset="0"/>
                  <a:cs typeface="Arial" pitchFamily="34" charset="0"/>
                </a:rPr>
                <a:t>uture</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1" name="Rectangle 23"/>
            <p:cNvSpPr>
              <a:spLocks noChangeArrowheads="1"/>
            </p:cNvSpPr>
            <p:nvPr/>
          </p:nvSpPr>
          <p:spPr bwMode="auto">
            <a:xfrm>
              <a:off x="837" y="2148"/>
              <a:ext cx="55"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500" b="0" i="0" u="none" strike="noStrike" cap="none" normalizeH="0" baseline="0" dirty="0">
                  <a:ln>
                    <a:noFill/>
                  </a:ln>
                  <a:solidFill>
                    <a:srgbClr val="000000"/>
                  </a:solidFill>
                  <a:effectLst/>
                  <a:latin typeface="Calibri" pitchFamily="34" charset="0"/>
                  <a:cs typeface="Arial" pitchFamily="34" charset="0"/>
                </a:rPr>
                <a:t>  </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22" name="Rectangle 24"/>
            <p:cNvSpPr>
              <a:spLocks noChangeArrowheads="1"/>
            </p:cNvSpPr>
            <p:nvPr/>
          </p:nvSpPr>
          <p:spPr bwMode="auto">
            <a:xfrm>
              <a:off x="263" y="2442"/>
              <a:ext cx="90"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500" b="0" i="0" u="none" strike="noStrike" cap="none" normalizeH="0" baseline="0" dirty="0">
                  <a:ln>
                    <a:noFill/>
                  </a:ln>
                  <a:solidFill>
                    <a:srgbClr val="000000"/>
                  </a:solidFill>
                  <a:effectLst/>
                  <a:latin typeface="Calibri" pitchFamily="34" charset="0"/>
                  <a:cs typeface="Arial" pitchFamily="34" charset="0"/>
                </a:rPr>
                <a:t> </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23" name="Rectangle 25"/>
            <p:cNvSpPr>
              <a:spLocks noChangeArrowheads="1"/>
            </p:cNvSpPr>
            <p:nvPr/>
          </p:nvSpPr>
          <p:spPr bwMode="auto">
            <a:xfrm>
              <a:off x="263" y="2737"/>
              <a:ext cx="720"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500" b="0" i="0" u="none" strike="noStrike" cap="none" normalizeH="0" baseline="0" dirty="0">
                  <a:ln>
                    <a:noFill/>
                  </a:ln>
                  <a:solidFill>
                    <a:srgbClr val="000000"/>
                  </a:solidFill>
                  <a:effectLst/>
                  <a:latin typeface="Calibri" pitchFamily="34" charset="0"/>
                  <a:cs typeface="Arial" pitchFamily="34" charset="0"/>
                </a:rPr>
                <a:t>Escenario (i,j)</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24" name="Rectangle 26"/>
            <p:cNvSpPr>
              <a:spLocks noChangeArrowheads="1"/>
            </p:cNvSpPr>
            <p:nvPr/>
          </p:nvSpPr>
          <p:spPr bwMode="auto">
            <a:xfrm>
              <a:off x="902" y="2737"/>
              <a:ext cx="90"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500" b="0" i="0" u="none" strike="noStrike" cap="none" normalizeH="0" baseline="0" dirty="0">
                  <a:ln>
                    <a:noFill/>
                  </a:ln>
                  <a:solidFill>
                    <a:srgbClr val="000000"/>
                  </a:solidFill>
                  <a:effectLst/>
                  <a:latin typeface="Calibri" pitchFamily="34" charset="0"/>
                  <a:cs typeface="Arial" pitchFamily="34" charset="0"/>
                </a:rPr>
                <a:t> </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25" name="Rectangle 27"/>
            <p:cNvSpPr>
              <a:spLocks noChangeArrowheads="1"/>
            </p:cNvSpPr>
            <p:nvPr/>
          </p:nvSpPr>
          <p:spPr bwMode="auto">
            <a:xfrm>
              <a:off x="497" y="3031"/>
              <a:ext cx="90"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500" b="0" i="0" u="none" strike="noStrike" cap="none" normalizeH="0" baseline="0" dirty="0">
                  <a:ln>
                    <a:noFill/>
                  </a:ln>
                  <a:solidFill>
                    <a:srgbClr val="000000"/>
                  </a:solidFill>
                  <a:effectLst/>
                  <a:latin typeface="Calibri" pitchFamily="34" charset="0"/>
                  <a:cs typeface="Arial" pitchFamily="34" charset="0"/>
                </a:rPr>
                <a:t> </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grpSp>
          <p:nvGrpSpPr>
            <p:cNvPr id="26" name="Group 30"/>
            <p:cNvGrpSpPr>
              <a:grpSpLocks/>
            </p:cNvGrpSpPr>
            <p:nvPr/>
          </p:nvGrpSpPr>
          <p:grpSpPr bwMode="auto">
            <a:xfrm>
              <a:off x="1495" y="1292"/>
              <a:ext cx="1426" cy="1179"/>
              <a:chOff x="1495" y="1292"/>
              <a:chExt cx="1426" cy="1179"/>
            </a:xfrm>
          </p:grpSpPr>
          <p:sp>
            <p:nvSpPr>
              <p:cNvPr id="965720" name="Rectangle 28"/>
              <p:cNvSpPr>
                <a:spLocks noChangeArrowheads="1"/>
              </p:cNvSpPr>
              <p:nvPr/>
            </p:nvSpPr>
            <p:spPr bwMode="auto">
              <a:xfrm>
                <a:off x="1495" y="1292"/>
                <a:ext cx="1426" cy="117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PE" dirty="0"/>
              </a:p>
            </p:txBody>
          </p:sp>
          <p:sp>
            <p:nvSpPr>
              <p:cNvPr id="965721" name="Rectangle 29"/>
              <p:cNvSpPr>
                <a:spLocks noChangeArrowheads="1"/>
              </p:cNvSpPr>
              <p:nvPr/>
            </p:nvSpPr>
            <p:spPr bwMode="auto">
              <a:xfrm>
                <a:off x="1495" y="1292"/>
                <a:ext cx="1426" cy="1179"/>
              </a:xfrm>
              <a:prstGeom prst="rect">
                <a:avLst/>
              </a:prstGeom>
              <a:noFill/>
              <a:ln w="10"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PE" dirty="0"/>
              </a:p>
            </p:txBody>
          </p:sp>
        </p:grpSp>
        <p:sp>
          <p:nvSpPr>
            <p:cNvPr id="27" name="Rectangle 31"/>
            <p:cNvSpPr>
              <a:spLocks noChangeArrowheads="1"/>
            </p:cNvSpPr>
            <p:nvPr/>
          </p:nvSpPr>
          <p:spPr bwMode="auto">
            <a:xfrm>
              <a:off x="1594" y="1345"/>
              <a:ext cx="422"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rgbClr val="000000"/>
                  </a:solidFill>
                  <a:effectLst/>
                  <a:latin typeface="Calibri" pitchFamily="34" charset="0"/>
                  <a:cs typeface="Arial" pitchFamily="34" charset="0"/>
                </a:rPr>
                <a:t>Method </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8" name="Rectangle 32"/>
            <p:cNvSpPr>
              <a:spLocks noChangeArrowheads="1"/>
            </p:cNvSpPr>
            <p:nvPr/>
          </p:nvSpPr>
          <p:spPr bwMode="auto">
            <a:xfrm>
              <a:off x="2003" y="1345"/>
              <a:ext cx="525"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500" b="1" i="0" u="none" strike="noStrike" cap="none" normalizeH="0" baseline="0" dirty="0">
                  <a:ln>
                    <a:noFill/>
                  </a:ln>
                  <a:solidFill>
                    <a:srgbClr val="000000"/>
                  </a:solidFill>
                  <a:effectLst/>
                  <a:latin typeface="Calibri" pitchFamily="34" charset="0"/>
                  <a:cs typeface="Arial" pitchFamily="34" charset="0"/>
                </a:rPr>
                <a:t>MINMAX</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29" name="Rectangle 33"/>
            <p:cNvSpPr>
              <a:spLocks noChangeArrowheads="1"/>
            </p:cNvSpPr>
            <p:nvPr/>
          </p:nvSpPr>
          <p:spPr bwMode="auto">
            <a:xfrm>
              <a:off x="2451" y="1345"/>
              <a:ext cx="90"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500" b="0" i="0" u="none" strike="noStrike" cap="none" normalizeH="0" baseline="0" dirty="0">
                  <a:ln>
                    <a:noFill/>
                  </a:ln>
                  <a:solidFill>
                    <a:srgbClr val="000000"/>
                  </a:solidFill>
                  <a:effectLst/>
                  <a:latin typeface="Calibri" pitchFamily="34" charset="0"/>
                  <a:cs typeface="Arial" pitchFamily="34" charset="0"/>
                </a:rPr>
                <a:t> </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30" name="Rectangle 34"/>
            <p:cNvSpPr>
              <a:spLocks noChangeArrowheads="1"/>
            </p:cNvSpPr>
            <p:nvPr/>
          </p:nvSpPr>
          <p:spPr bwMode="auto">
            <a:xfrm>
              <a:off x="2478" y="1345"/>
              <a:ext cx="212"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s-PE" sz="1500" b="0" dirty="0">
                  <a:solidFill>
                    <a:srgbClr val="000000"/>
                  </a:solidFill>
                  <a:latin typeface="Calibri" pitchFamily="34" charset="0"/>
                  <a:cs typeface="Arial" pitchFamily="34" charset="0"/>
                </a:rPr>
                <a:t>and</a:t>
              </a:r>
              <a:r>
                <a:rPr kumimoji="0" lang="es-PE" sz="1500" b="0" i="0" u="none" strike="noStrike" cap="none" normalizeH="0" baseline="0" dirty="0">
                  <a:ln>
                    <a:noFill/>
                  </a:ln>
                  <a:solidFill>
                    <a:srgbClr val="000000"/>
                  </a:solidFill>
                  <a:effectLst/>
                  <a:latin typeface="Calibri" pitchFamily="34" charset="0"/>
                  <a:cs typeface="Arial" pitchFamily="34" charset="0"/>
                </a:rPr>
                <a:t> </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31" name="Rectangle 35"/>
            <p:cNvSpPr>
              <a:spLocks noChangeArrowheads="1"/>
            </p:cNvSpPr>
            <p:nvPr/>
          </p:nvSpPr>
          <p:spPr bwMode="auto">
            <a:xfrm>
              <a:off x="1594" y="1509"/>
              <a:ext cx="902"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rgbClr val="000000"/>
                  </a:solidFill>
                  <a:effectLst/>
                  <a:latin typeface="Calibri" pitchFamily="34" charset="0"/>
                  <a:cs typeface="Arial" pitchFamily="34" charset="0"/>
                </a:rPr>
                <a:t>Trade Off Analysis</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965632" name="Rectangle 36"/>
            <p:cNvSpPr>
              <a:spLocks noChangeArrowheads="1"/>
            </p:cNvSpPr>
            <p:nvPr/>
          </p:nvSpPr>
          <p:spPr bwMode="auto">
            <a:xfrm>
              <a:off x="2598" y="1509"/>
              <a:ext cx="90"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500" b="0" i="0" u="none" strike="noStrike" cap="none" normalizeH="0" baseline="0" dirty="0">
                  <a:ln>
                    <a:noFill/>
                  </a:ln>
                  <a:solidFill>
                    <a:srgbClr val="000000"/>
                  </a:solidFill>
                  <a:effectLst/>
                  <a:latin typeface="Calibri" pitchFamily="34" charset="0"/>
                  <a:cs typeface="Arial" pitchFamily="34" charset="0"/>
                </a:rPr>
                <a:t> </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65635" name="Rectangle 37"/>
            <p:cNvSpPr>
              <a:spLocks noChangeArrowheads="1"/>
            </p:cNvSpPr>
            <p:nvPr/>
          </p:nvSpPr>
          <p:spPr bwMode="auto">
            <a:xfrm>
              <a:off x="1594" y="1673"/>
              <a:ext cx="851"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rgbClr val="000000"/>
                  </a:solidFill>
                  <a:effectLst/>
                  <a:latin typeface="Calibri" pitchFamily="34" charset="0"/>
                  <a:cs typeface="Arial" pitchFamily="34" charset="0"/>
                </a:rPr>
                <a:t>For the selection </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965636" name="Rectangle 38"/>
            <p:cNvSpPr>
              <a:spLocks noChangeArrowheads="1"/>
            </p:cNvSpPr>
            <p:nvPr/>
          </p:nvSpPr>
          <p:spPr bwMode="auto">
            <a:xfrm>
              <a:off x="2464" y="1681"/>
              <a:ext cx="357"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500" b="1" i="0" u="none" strike="noStrike" cap="none" normalizeH="0" baseline="0" dirty="0">
                  <a:ln>
                    <a:noFill/>
                  </a:ln>
                  <a:solidFill>
                    <a:srgbClr val="000000"/>
                  </a:solidFill>
                  <a:effectLst/>
                  <a:latin typeface="Calibri" pitchFamily="34" charset="0"/>
                  <a:cs typeface="Arial" pitchFamily="34" charset="0"/>
                </a:rPr>
                <a:t> </a:t>
              </a:r>
              <a:r>
                <a:rPr kumimoji="0" lang="en-US" sz="1500" b="1" i="0" u="none" strike="noStrike" cap="none" normalizeH="0" baseline="0" dirty="0">
                  <a:ln>
                    <a:noFill/>
                  </a:ln>
                  <a:solidFill>
                    <a:srgbClr val="000000"/>
                  </a:solidFill>
                  <a:effectLst/>
                  <a:latin typeface="Calibri" pitchFamily="34" charset="0"/>
                  <a:cs typeface="Arial" pitchFamily="34" charset="0"/>
                </a:rPr>
                <a:t>Strong</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965637" name="Rectangle 39"/>
            <p:cNvSpPr>
              <a:spLocks noChangeArrowheads="1"/>
            </p:cNvSpPr>
            <p:nvPr/>
          </p:nvSpPr>
          <p:spPr bwMode="auto">
            <a:xfrm>
              <a:off x="1594" y="1838"/>
              <a:ext cx="267"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rgbClr val="000000"/>
                  </a:solidFill>
                  <a:effectLst/>
                  <a:latin typeface="Calibri" pitchFamily="34" charset="0"/>
                  <a:cs typeface="Arial" pitchFamily="34" charset="0"/>
                </a:rPr>
                <a:t>Plans</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965638" name="Rectangle 40"/>
            <p:cNvSpPr>
              <a:spLocks noChangeArrowheads="1"/>
            </p:cNvSpPr>
            <p:nvPr/>
          </p:nvSpPr>
          <p:spPr bwMode="auto">
            <a:xfrm>
              <a:off x="2045" y="1838"/>
              <a:ext cx="90"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500" b="0" i="0" u="none" strike="noStrike" cap="none" normalizeH="0" baseline="0" dirty="0">
                  <a:ln>
                    <a:noFill/>
                  </a:ln>
                  <a:solidFill>
                    <a:srgbClr val="000000"/>
                  </a:solidFill>
                  <a:effectLst/>
                  <a:latin typeface="Calibri" pitchFamily="34" charset="0"/>
                  <a:cs typeface="Arial" pitchFamily="34" charset="0"/>
                </a:rPr>
                <a:t> </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65639" name="Rectangle 41"/>
            <p:cNvSpPr>
              <a:spLocks noChangeArrowheads="1"/>
            </p:cNvSpPr>
            <p:nvPr/>
          </p:nvSpPr>
          <p:spPr bwMode="auto">
            <a:xfrm>
              <a:off x="1594" y="2080"/>
              <a:ext cx="1202"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lvl="0"/>
              <a:r>
                <a:rPr lang="es-PE" sz="1500" b="0" dirty="0">
                  <a:solidFill>
                    <a:srgbClr val="000000"/>
                  </a:solidFill>
                  <a:latin typeface="Calibri" pitchFamily="34" charset="0"/>
                  <a:cs typeface="Arial" pitchFamily="34" charset="0"/>
                </a:rPr>
                <a:t>Inter</a:t>
              </a:r>
              <a:r>
                <a:rPr lang="en-US" sz="1500" b="0" dirty="0">
                  <a:solidFill>
                    <a:srgbClr val="000000"/>
                  </a:solidFill>
                  <a:latin typeface="Calibri" pitchFamily="34" charset="0"/>
                  <a:cs typeface="Arial" pitchFamily="34" charset="0"/>
                </a:rPr>
                <a:t>disciplinary analysis</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965640" name="Rectangle 42"/>
            <p:cNvSpPr>
              <a:spLocks noChangeArrowheads="1"/>
            </p:cNvSpPr>
            <p:nvPr/>
          </p:nvSpPr>
          <p:spPr bwMode="auto">
            <a:xfrm>
              <a:off x="1568" y="2244"/>
              <a:ext cx="251"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s-PE" sz="1500" b="0" dirty="0">
                  <a:solidFill>
                    <a:srgbClr val="000000"/>
                  </a:solidFill>
                  <a:latin typeface="Calibri" pitchFamily="34" charset="0"/>
                  <a:cs typeface="Arial" pitchFamily="34" charset="0"/>
                </a:rPr>
                <a:t>And </a:t>
              </a:r>
              <a:r>
                <a:rPr kumimoji="0" lang="es-PE" sz="1500" b="0" i="0" u="none" strike="noStrike" cap="none" normalizeH="0" baseline="0" dirty="0">
                  <a:ln>
                    <a:noFill/>
                  </a:ln>
                  <a:solidFill>
                    <a:srgbClr val="000000"/>
                  </a:solidFill>
                  <a:effectLst/>
                  <a:latin typeface="Calibri" pitchFamily="34" charset="0"/>
                  <a:cs typeface="Arial" pitchFamily="34" charset="0"/>
                </a:rPr>
                <a:t> </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65641" name="Rectangle 43"/>
            <p:cNvSpPr>
              <a:spLocks noChangeArrowheads="1"/>
            </p:cNvSpPr>
            <p:nvPr/>
          </p:nvSpPr>
          <p:spPr bwMode="auto">
            <a:xfrm>
              <a:off x="1806" y="2244"/>
              <a:ext cx="316"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500" b="0" i="0" u="none" strike="noStrike" cap="none" normalizeH="0" baseline="0" dirty="0">
                  <a:ln>
                    <a:noFill/>
                  </a:ln>
                  <a:solidFill>
                    <a:srgbClr val="000000"/>
                  </a:solidFill>
                  <a:effectLst/>
                  <a:latin typeface="Calibri" pitchFamily="34" charset="0"/>
                  <a:cs typeface="Arial" pitchFamily="34" charset="0"/>
                </a:rPr>
                <a:t>EAE of</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65642" name="Rectangle 44"/>
            <p:cNvSpPr>
              <a:spLocks noChangeArrowheads="1"/>
            </p:cNvSpPr>
            <p:nvPr/>
          </p:nvSpPr>
          <p:spPr bwMode="auto">
            <a:xfrm>
              <a:off x="2002" y="2244"/>
              <a:ext cx="90"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500" b="0" i="0" u="none" strike="noStrike" cap="none" normalizeH="0" baseline="0" dirty="0">
                  <a:ln>
                    <a:noFill/>
                  </a:ln>
                  <a:solidFill>
                    <a:srgbClr val="000000"/>
                  </a:solidFill>
                  <a:effectLst/>
                  <a:latin typeface="Calibri" pitchFamily="34" charset="0"/>
                  <a:cs typeface="Arial" pitchFamily="34" charset="0"/>
                </a:rPr>
                <a:t> </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65643" name="Rectangle 45"/>
            <p:cNvSpPr>
              <a:spLocks noChangeArrowheads="1"/>
            </p:cNvSpPr>
            <p:nvPr/>
          </p:nvSpPr>
          <p:spPr bwMode="auto">
            <a:xfrm>
              <a:off x="2164" y="2260"/>
              <a:ext cx="329"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rgbClr val="000000"/>
                  </a:solidFill>
                  <a:effectLst/>
                  <a:latin typeface="Calibri" pitchFamily="34" charset="0"/>
                  <a:cs typeface="Arial" pitchFamily="34" charset="0"/>
                </a:rPr>
                <a:t>results</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965644" name="Rectangle 46"/>
            <p:cNvSpPr>
              <a:spLocks noChangeArrowheads="1"/>
            </p:cNvSpPr>
            <p:nvPr/>
          </p:nvSpPr>
          <p:spPr bwMode="auto">
            <a:xfrm>
              <a:off x="2551" y="2244"/>
              <a:ext cx="90"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500" b="0" i="0" u="none" strike="noStrike" cap="none" normalizeH="0" baseline="0" dirty="0">
                  <a:ln>
                    <a:noFill/>
                  </a:ln>
                  <a:solidFill>
                    <a:srgbClr val="000000"/>
                  </a:solidFill>
                  <a:effectLst/>
                  <a:latin typeface="Calibri" pitchFamily="34" charset="0"/>
                  <a:cs typeface="Arial" pitchFamily="34" charset="0"/>
                </a:rPr>
                <a:t> </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grpSp>
          <p:nvGrpSpPr>
            <p:cNvPr id="965645" name="Group 49"/>
            <p:cNvGrpSpPr>
              <a:grpSpLocks/>
            </p:cNvGrpSpPr>
            <p:nvPr/>
          </p:nvGrpSpPr>
          <p:grpSpPr bwMode="auto">
            <a:xfrm>
              <a:off x="3216" y="1532"/>
              <a:ext cx="759" cy="769"/>
              <a:chOff x="3216" y="1532"/>
              <a:chExt cx="759" cy="769"/>
            </a:xfrm>
          </p:grpSpPr>
          <p:sp>
            <p:nvSpPr>
              <p:cNvPr id="965718" name="Rectangle 47"/>
              <p:cNvSpPr>
                <a:spLocks noChangeArrowheads="1"/>
              </p:cNvSpPr>
              <p:nvPr/>
            </p:nvSpPr>
            <p:spPr bwMode="auto">
              <a:xfrm>
                <a:off x="3216" y="1532"/>
                <a:ext cx="759" cy="76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PE" dirty="0"/>
              </a:p>
            </p:txBody>
          </p:sp>
          <p:sp>
            <p:nvSpPr>
              <p:cNvPr id="965719" name="Rectangle 48"/>
              <p:cNvSpPr>
                <a:spLocks noChangeArrowheads="1"/>
              </p:cNvSpPr>
              <p:nvPr/>
            </p:nvSpPr>
            <p:spPr bwMode="auto">
              <a:xfrm>
                <a:off x="3216" y="1532"/>
                <a:ext cx="759" cy="769"/>
              </a:xfrm>
              <a:prstGeom prst="rect">
                <a:avLst/>
              </a:prstGeom>
              <a:noFill/>
              <a:ln w="10"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PE" dirty="0"/>
              </a:p>
            </p:txBody>
          </p:sp>
        </p:grpSp>
        <p:sp>
          <p:nvSpPr>
            <p:cNvPr id="965646" name="Rectangle 50"/>
            <p:cNvSpPr>
              <a:spLocks noChangeArrowheads="1"/>
            </p:cNvSpPr>
            <p:nvPr/>
          </p:nvSpPr>
          <p:spPr bwMode="auto">
            <a:xfrm>
              <a:off x="3412" y="1586"/>
              <a:ext cx="443"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500" b="1" i="0" u="none" strike="noStrike" cap="none" normalizeH="0" baseline="0" dirty="0">
                  <a:ln>
                    <a:noFill/>
                  </a:ln>
                  <a:solidFill>
                    <a:srgbClr val="000000"/>
                  </a:solidFill>
                  <a:effectLst/>
                  <a:latin typeface="Calibri" pitchFamily="34" charset="0"/>
                  <a:cs typeface="Arial" pitchFamily="34" charset="0"/>
                </a:rPr>
                <a:t>NUMES</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65647" name="Rectangle 51"/>
            <p:cNvSpPr>
              <a:spLocks noChangeArrowheads="1"/>
            </p:cNvSpPr>
            <p:nvPr/>
          </p:nvSpPr>
          <p:spPr bwMode="auto">
            <a:xfrm>
              <a:off x="3780" y="1586"/>
              <a:ext cx="92"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500" b="1" i="0" u="none" strike="noStrike" cap="none" normalizeH="0" baseline="0" dirty="0">
                  <a:ln>
                    <a:noFill/>
                  </a:ln>
                  <a:solidFill>
                    <a:srgbClr val="000000"/>
                  </a:solidFill>
                  <a:effectLst/>
                  <a:latin typeface="Calibri" pitchFamily="34" charset="0"/>
                  <a:cs typeface="Arial" pitchFamily="34" charset="0"/>
                </a:rPr>
                <a:t> </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65648" name="Rectangle 52"/>
            <p:cNvSpPr>
              <a:spLocks noChangeArrowheads="1"/>
            </p:cNvSpPr>
            <p:nvPr/>
          </p:nvSpPr>
          <p:spPr bwMode="auto">
            <a:xfrm>
              <a:off x="3387" y="1750"/>
              <a:ext cx="532"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rgbClr val="000000"/>
                  </a:solidFill>
                  <a:effectLst/>
                  <a:latin typeface="Calibri" pitchFamily="34" charset="0"/>
                  <a:cs typeface="Arial" pitchFamily="34" charset="0"/>
                </a:rPr>
                <a:t>Objective  </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965649" name="Rectangle 53"/>
            <p:cNvSpPr>
              <a:spLocks noChangeArrowheads="1"/>
            </p:cNvSpPr>
            <p:nvPr/>
          </p:nvSpPr>
          <p:spPr bwMode="auto">
            <a:xfrm>
              <a:off x="3305" y="1936"/>
              <a:ext cx="502"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500" b="0" i="0" u="none" strike="noStrike" cap="none" normalizeH="0" baseline="0" dirty="0">
                  <a:ln>
                    <a:noFill/>
                  </a:ln>
                  <a:solidFill>
                    <a:srgbClr val="000000"/>
                  </a:solidFill>
                  <a:effectLst/>
                  <a:latin typeface="Calibri" pitchFamily="34" charset="0"/>
                  <a:cs typeface="Arial" pitchFamily="34" charset="0"/>
                </a:rPr>
                <a:t>(</a:t>
              </a:r>
              <a:r>
                <a:rPr kumimoji="0" lang="en-US" sz="1500" b="0" i="0" u="none" strike="noStrike" cap="none" normalizeH="0" baseline="0" dirty="0">
                  <a:ln>
                    <a:noFill/>
                  </a:ln>
                  <a:solidFill>
                    <a:srgbClr val="000000"/>
                  </a:solidFill>
                  <a:effectLst/>
                  <a:latin typeface="Calibri" pitchFamily="34" charset="0"/>
                  <a:cs typeface="Arial" pitchFamily="34" charset="0"/>
                </a:rPr>
                <a:t>Proposed</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965650" name="Rectangle 54"/>
            <p:cNvSpPr>
              <a:spLocks noChangeArrowheads="1"/>
            </p:cNvSpPr>
            <p:nvPr/>
          </p:nvSpPr>
          <p:spPr bwMode="auto">
            <a:xfrm>
              <a:off x="3447" y="2093"/>
              <a:ext cx="248"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500" b="0" i="0" u="none" strike="noStrike" cap="none" normalizeH="0" baseline="0" dirty="0">
                  <a:ln>
                    <a:noFill/>
                  </a:ln>
                  <a:solidFill>
                    <a:srgbClr val="000000"/>
                  </a:solidFill>
                  <a:effectLst/>
                  <a:latin typeface="Calibri" pitchFamily="34" charset="0"/>
                  <a:cs typeface="Arial" pitchFamily="34" charset="0"/>
                </a:rPr>
                <a:t>Plan)</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65651" name="Rectangle 55"/>
            <p:cNvSpPr>
              <a:spLocks noChangeArrowheads="1"/>
            </p:cNvSpPr>
            <p:nvPr/>
          </p:nvSpPr>
          <p:spPr bwMode="auto">
            <a:xfrm>
              <a:off x="3859" y="2065"/>
              <a:ext cx="102"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600" b="0" i="0" u="none" strike="noStrike" cap="none" normalizeH="0" baseline="0" dirty="0">
                  <a:ln>
                    <a:noFill/>
                  </a:ln>
                  <a:solidFill>
                    <a:srgbClr val="000000"/>
                  </a:solidFill>
                  <a:effectLst/>
                  <a:latin typeface="Calibri" pitchFamily="34" charset="0"/>
                  <a:cs typeface="Arial" pitchFamily="34" charset="0"/>
                </a:rPr>
                <a:t> </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grpSp>
          <p:nvGrpSpPr>
            <p:cNvPr id="965652" name="Group 58"/>
            <p:cNvGrpSpPr>
              <a:grpSpLocks/>
            </p:cNvGrpSpPr>
            <p:nvPr/>
          </p:nvGrpSpPr>
          <p:grpSpPr bwMode="auto">
            <a:xfrm>
              <a:off x="1197" y="1796"/>
              <a:ext cx="265" cy="226"/>
              <a:chOff x="1197" y="1796"/>
              <a:chExt cx="265" cy="226"/>
            </a:xfrm>
          </p:grpSpPr>
          <p:sp>
            <p:nvSpPr>
              <p:cNvPr id="965716" name="Freeform 56"/>
              <p:cNvSpPr>
                <a:spLocks/>
              </p:cNvSpPr>
              <p:nvPr/>
            </p:nvSpPr>
            <p:spPr bwMode="auto">
              <a:xfrm>
                <a:off x="1197" y="1796"/>
                <a:ext cx="265" cy="226"/>
              </a:xfrm>
              <a:custGeom>
                <a:avLst/>
                <a:gdLst>
                  <a:gd name="T0" fmla="*/ 199 w 265"/>
                  <a:gd name="T1" fmla="*/ 0 h 226"/>
                  <a:gd name="T2" fmla="*/ 199 w 265"/>
                  <a:gd name="T3" fmla="*/ 57 h 226"/>
                  <a:gd name="T4" fmla="*/ 0 w 265"/>
                  <a:gd name="T5" fmla="*/ 57 h 226"/>
                  <a:gd name="T6" fmla="*/ 0 w 265"/>
                  <a:gd name="T7" fmla="*/ 169 h 226"/>
                  <a:gd name="T8" fmla="*/ 199 w 265"/>
                  <a:gd name="T9" fmla="*/ 169 h 226"/>
                  <a:gd name="T10" fmla="*/ 199 w 265"/>
                  <a:gd name="T11" fmla="*/ 226 h 226"/>
                  <a:gd name="T12" fmla="*/ 265 w 265"/>
                  <a:gd name="T13" fmla="*/ 113 h 226"/>
                  <a:gd name="T14" fmla="*/ 199 w 265"/>
                  <a:gd name="T15" fmla="*/ 0 h 22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65" h="226">
                    <a:moveTo>
                      <a:pt x="199" y="0"/>
                    </a:moveTo>
                    <a:lnTo>
                      <a:pt x="199" y="57"/>
                    </a:lnTo>
                    <a:lnTo>
                      <a:pt x="0" y="57"/>
                    </a:lnTo>
                    <a:lnTo>
                      <a:pt x="0" y="169"/>
                    </a:lnTo>
                    <a:lnTo>
                      <a:pt x="199" y="169"/>
                    </a:lnTo>
                    <a:lnTo>
                      <a:pt x="199" y="226"/>
                    </a:lnTo>
                    <a:lnTo>
                      <a:pt x="265" y="113"/>
                    </a:lnTo>
                    <a:lnTo>
                      <a:pt x="19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PE" dirty="0"/>
              </a:p>
            </p:txBody>
          </p:sp>
          <p:sp>
            <p:nvSpPr>
              <p:cNvPr id="965717" name="Freeform 57"/>
              <p:cNvSpPr>
                <a:spLocks/>
              </p:cNvSpPr>
              <p:nvPr/>
            </p:nvSpPr>
            <p:spPr bwMode="auto">
              <a:xfrm>
                <a:off x="1197" y="1796"/>
                <a:ext cx="265" cy="226"/>
              </a:xfrm>
              <a:custGeom>
                <a:avLst/>
                <a:gdLst>
                  <a:gd name="T0" fmla="*/ 199 w 265"/>
                  <a:gd name="T1" fmla="*/ 0 h 226"/>
                  <a:gd name="T2" fmla="*/ 199 w 265"/>
                  <a:gd name="T3" fmla="*/ 57 h 226"/>
                  <a:gd name="T4" fmla="*/ 0 w 265"/>
                  <a:gd name="T5" fmla="*/ 57 h 226"/>
                  <a:gd name="T6" fmla="*/ 0 w 265"/>
                  <a:gd name="T7" fmla="*/ 169 h 226"/>
                  <a:gd name="T8" fmla="*/ 199 w 265"/>
                  <a:gd name="T9" fmla="*/ 169 h 226"/>
                  <a:gd name="T10" fmla="*/ 199 w 265"/>
                  <a:gd name="T11" fmla="*/ 226 h 226"/>
                  <a:gd name="T12" fmla="*/ 265 w 265"/>
                  <a:gd name="T13" fmla="*/ 113 h 226"/>
                  <a:gd name="T14" fmla="*/ 199 w 265"/>
                  <a:gd name="T15" fmla="*/ 0 h 22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65" h="226">
                    <a:moveTo>
                      <a:pt x="199" y="0"/>
                    </a:moveTo>
                    <a:lnTo>
                      <a:pt x="199" y="57"/>
                    </a:lnTo>
                    <a:lnTo>
                      <a:pt x="0" y="57"/>
                    </a:lnTo>
                    <a:lnTo>
                      <a:pt x="0" y="169"/>
                    </a:lnTo>
                    <a:lnTo>
                      <a:pt x="199" y="169"/>
                    </a:lnTo>
                    <a:lnTo>
                      <a:pt x="199" y="226"/>
                    </a:lnTo>
                    <a:lnTo>
                      <a:pt x="265" y="113"/>
                    </a:lnTo>
                    <a:lnTo>
                      <a:pt x="199" y="0"/>
                    </a:lnTo>
                    <a:close/>
                  </a:path>
                </a:pathLst>
              </a:custGeom>
              <a:noFill/>
              <a:ln w="1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PE" dirty="0"/>
              </a:p>
            </p:txBody>
          </p:sp>
        </p:grpSp>
        <p:grpSp>
          <p:nvGrpSpPr>
            <p:cNvPr id="965653" name="Group 61"/>
            <p:cNvGrpSpPr>
              <a:grpSpLocks/>
            </p:cNvGrpSpPr>
            <p:nvPr/>
          </p:nvGrpSpPr>
          <p:grpSpPr bwMode="auto">
            <a:xfrm>
              <a:off x="4286" y="1205"/>
              <a:ext cx="1322" cy="1388"/>
              <a:chOff x="4286" y="1205"/>
              <a:chExt cx="1322" cy="1388"/>
            </a:xfrm>
          </p:grpSpPr>
          <p:sp>
            <p:nvSpPr>
              <p:cNvPr id="965714" name="Rectangle 59"/>
              <p:cNvSpPr>
                <a:spLocks noChangeArrowheads="1"/>
              </p:cNvSpPr>
              <p:nvPr/>
            </p:nvSpPr>
            <p:spPr bwMode="auto">
              <a:xfrm>
                <a:off x="4286" y="1205"/>
                <a:ext cx="1322" cy="13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PE" dirty="0"/>
              </a:p>
            </p:txBody>
          </p:sp>
          <p:sp>
            <p:nvSpPr>
              <p:cNvPr id="965715" name="Rectangle 60"/>
              <p:cNvSpPr>
                <a:spLocks noChangeArrowheads="1"/>
              </p:cNvSpPr>
              <p:nvPr/>
            </p:nvSpPr>
            <p:spPr bwMode="auto">
              <a:xfrm>
                <a:off x="4286" y="1205"/>
                <a:ext cx="1322" cy="1388"/>
              </a:xfrm>
              <a:prstGeom prst="rect">
                <a:avLst/>
              </a:prstGeom>
              <a:noFill/>
              <a:ln w="10"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PE" dirty="0"/>
              </a:p>
            </p:txBody>
          </p:sp>
        </p:grpSp>
        <p:sp>
          <p:nvSpPr>
            <p:cNvPr id="965654" name="Rectangle 62"/>
            <p:cNvSpPr>
              <a:spLocks noChangeArrowheads="1"/>
            </p:cNvSpPr>
            <p:nvPr/>
          </p:nvSpPr>
          <p:spPr bwMode="auto">
            <a:xfrm>
              <a:off x="4508" y="1258"/>
              <a:ext cx="920"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500" b="0" i="0" u="none" strike="noStrike" cap="none" normalizeH="0" baseline="0" dirty="0">
                  <a:ln>
                    <a:noFill/>
                  </a:ln>
                  <a:solidFill>
                    <a:srgbClr val="000000"/>
                  </a:solidFill>
                  <a:effectLst/>
                  <a:latin typeface="Calibri" pitchFamily="34" charset="0"/>
                  <a:cs typeface="Arial" pitchFamily="34" charset="0"/>
                </a:rPr>
                <a:t>NUMES </a:t>
              </a:r>
              <a:r>
                <a:rPr kumimoji="0" lang="en-US" sz="1500" b="0" i="0" u="none" strike="noStrike" cap="none" normalizeH="0" baseline="0" dirty="0">
                  <a:ln>
                    <a:noFill/>
                  </a:ln>
                  <a:solidFill>
                    <a:srgbClr val="000000"/>
                  </a:solidFill>
                  <a:effectLst/>
                  <a:latin typeface="Calibri" pitchFamily="34" charset="0"/>
                  <a:cs typeface="Arial" pitchFamily="34" charset="0"/>
                </a:rPr>
                <a:t>Validation </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965655" name="Rectangle 63"/>
            <p:cNvSpPr>
              <a:spLocks noChangeArrowheads="1"/>
            </p:cNvSpPr>
            <p:nvPr/>
          </p:nvSpPr>
          <p:spPr bwMode="auto">
            <a:xfrm>
              <a:off x="4508" y="1383"/>
              <a:ext cx="880" cy="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PE" dirty="0"/>
            </a:p>
          </p:txBody>
        </p:sp>
        <p:sp>
          <p:nvSpPr>
            <p:cNvPr id="965656" name="Rectangle 64"/>
            <p:cNvSpPr>
              <a:spLocks noChangeArrowheads="1"/>
            </p:cNvSpPr>
            <p:nvPr/>
          </p:nvSpPr>
          <p:spPr bwMode="auto">
            <a:xfrm>
              <a:off x="4700" y="1422"/>
              <a:ext cx="524"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500" b="0" i="0" u="none" strike="noStrike" cap="none" normalizeH="0" baseline="0" dirty="0">
                  <a:ln>
                    <a:noFill/>
                  </a:ln>
                  <a:solidFill>
                    <a:srgbClr val="000000"/>
                  </a:solidFill>
                  <a:effectLst/>
                  <a:latin typeface="Calibri" pitchFamily="34" charset="0"/>
                  <a:cs typeface="Arial" pitchFamily="34" charset="0"/>
                </a:rPr>
                <a:t>OBJECTIVE</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65657" name="Rectangle 65"/>
            <p:cNvSpPr>
              <a:spLocks noChangeArrowheads="1"/>
            </p:cNvSpPr>
            <p:nvPr/>
          </p:nvSpPr>
          <p:spPr bwMode="auto">
            <a:xfrm>
              <a:off x="4700" y="1546"/>
              <a:ext cx="465"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PE" dirty="0"/>
            </a:p>
          </p:txBody>
        </p:sp>
        <p:sp>
          <p:nvSpPr>
            <p:cNvPr id="965658" name="Rectangle 66"/>
            <p:cNvSpPr>
              <a:spLocks noChangeArrowheads="1"/>
            </p:cNvSpPr>
            <p:nvPr/>
          </p:nvSpPr>
          <p:spPr bwMode="auto">
            <a:xfrm>
              <a:off x="5224" y="1422"/>
              <a:ext cx="94"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500" b="0" i="0" u="none" strike="noStrike" cap="none" normalizeH="0" baseline="0" dirty="0">
                  <a:ln>
                    <a:noFill/>
                  </a:ln>
                  <a:solidFill>
                    <a:srgbClr val="000000"/>
                  </a:solidFill>
                  <a:effectLst/>
                  <a:latin typeface="Calibri" pitchFamily="34" charset="0"/>
                  <a:cs typeface="Arial" pitchFamily="34" charset="0"/>
                </a:rPr>
                <a:t>:</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65659" name="Rectangle 67"/>
            <p:cNvSpPr>
              <a:spLocks noChangeArrowheads="1"/>
            </p:cNvSpPr>
            <p:nvPr/>
          </p:nvSpPr>
          <p:spPr bwMode="auto">
            <a:xfrm>
              <a:off x="5246" y="1414"/>
              <a:ext cx="90"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500" b="0" i="0" u="none" strike="noStrike" cap="none" normalizeH="0" baseline="0" dirty="0">
                  <a:ln>
                    <a:noFill/>
                  </a:ln>
                  <a:solidFill>
                    <a:srgbClr val="000000"/>
                  </a:solidFill>
                  <a:effectLst/>
                  <a:latin typeface="Calibri" pitchFamily="34" charset="0"/>
                  <a:cs typeface="Arial" pitchFamily="34" charset="0"/>
                </a:rPr>
                <a:t> </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65660" name="Rectangle 68"/>
            <p:cNvSpPr>
              <a:spLocks noChangeArrowheads="1"/>
            </p:cNvSpPr>
            <p:nvPr/>
          </p:nvSpPr>
          <p:spPr bwMode="auto">
            <a:xfrm>
              <a:off x="4385" y="1664"/>
              <a:ext cx="127"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500" b="0" i="0" u="none" strike="noStrike" cap="none" normalizeH="0" baseline="0" dirty="0">
                  <a:ln>
                    <a:noFill/>
                  </a:ln>
                  <a:solidFill>
                    <a:srgbClr val="000000"/>
                  </a:solidFill>
                  <a:effectLst/>
                  <a:latin typeface="Symbol" pitchFamily="18" charset="2"/>
                  <a:cs typeface="Arial" pitchFamily="34" charset="0"/>
                </a:rPr>
                <a:t>·</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65661" name="Rectangle 69"/>
            <p:cNvSpPr>
              <a:spLocks noChangeArrowheads="1"/>
            </p:cNvSpPr>
            <p:nvPr/>
          </p:nvSpPr>
          <p:spPr bwMode="auto">
            <a:xfrm>
              <a:off x="4439" y="1677"/>
              <a:ext cx="86" cy="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500" b="0" i="0" u="none" strike="noStrike" cap="none" normalizeH="0" baseline="0" dirty="0">
                  <a:ln>
                    <a:noFill/>
                  </a:ln>
                  <a:solidFill>
                    <a:srgbClr val="000000"/>
                  </a:solidFill>
                  <a:effectLst/>
                  <a:latin typeface="Arial" pitchFamily="34" charset="0"/>
                  <a:cs typeface="Arial" pitchFamily="34" charset="0"/>
                </a:rPr>
                <a:t> </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65662" name="Rectangle 70"/>
            <p:cNvSpPr>
              <a:spLocks noChangeArrowheads="1"/>
            </p:cNvSpPr>
            <p:nvPr/>
          </p:nvSpPr>
          <p:spPr bwMode="auto">
            <a:xfrm>
              <a:off x="4570" y="1671"/>
              <a:ext cx="508"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500" b="0" i="0" u="none" strike="noStrike" cap="none" normalizeH="0" baseline="0" dirty="0">
                  <a:ln>
                    <a:noFill/>
                  </a:ln>
                  <a:solidFill>
                    <a:srgbClr val="000000"/>
                  </a:solidFill>
                  <a:effectLst/>
                  <a:latin typeface="Calibri" pitchFamily="34" charset="0"/>
                  <a:cs typeface="Arial" pitchFamily="34" charset="0"/>
                </a:rPr>
                <a:t>MINMAX</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65663" name="Rectangle 71"/>
            <p:cNvSpPr>
              <a:spLocks noChangeArrowheads="1"/>
            </p:cNvSpPr>
            <p:nvPr/>
          </p:nvSpPr>
          <p:spPr bwMode="auto">
            <a:xfrm>
              <a:off x="5004" y="1671"/>
              <a:ext cx="90"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500" b="0" i="0" u="none" strike="noStrike" cap="none" normalizeH="0" baseline="0" dirty="0">
                  <a:ln>
                    <a:noFill/>
                  </a:ln>
                  <a:solidFill>
                    <a:srgbClr val="000000"/>
                  </a:solidFill>
                  <a:effectLst/>
                  <a:latin typeface="Calibri" pitchFamily="34" charset="0"/>
                  <a:cs typeface="Arial" pitchFamily="34" charset="0"/>
                </a:rPr>
                <a:t> </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65664" name="Rectangle 72"/>
            <p:cNvSpPr>
              <a:spLocks noChangeArrowheads="1"/>
            </p:cNvSpPr>
            <p:nvPr/>
          </p:nvSpPr>
          <p:spPr bwMode="auto">
            <a:xfrm>
              <a:off x="4385" y="1813"/>
              <a:ext cx="127"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500" b="0" i="0" u="none" strike="noStrike" cap="none" normalizeH="0" baseline="0" dirty="0">
                  <a:ln>
                    <a:noFill/>
                  </a:ln>
                  <a:solidFill>
                    <a:srgbClr val="000000"/>
                  </a:solidFill>
                  <a:effectLst/>
                  <a:latin typeface="Symbol" pitchFamily="18" charset="2"/>
                  <a:cs typeface="Arial" pitchFamily="34" charset="0"/>
                </a:rPr>
                <a:t>·</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65665" name="Rectangle 73"/>
            <p:cNvSpPr>
              <a:spLocks noChangeArrowheads="1"/>
            </p:cNvSpPr>
            <p:nvPr/>
          </p:nvSpPr>
          <p:spPr bwMode="auto">
            <a:xfrm>
              <a:off x="4439" y="1826"/>
              <a:ext cx="86" cy="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500" b="0" i="0" u="none" strike="noStrike" cap="none" normalizeH="0" baseline="0" dirty="0">
                  <a:ln>
                    <a:noFill/>
                  </a:ln>
                  <a:solidFill>
                    <a:srgbClr val="000000"/>
                  </a:solidFill>
                  <a:effectLst/>
                  <a:latin typeface="Arial" pitchFamily="34" charset="0"/>
                  <a:cs typeface="Arial" pitchFamily="34" charset="0"/>
                </a:rPr>
                <a:t> </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65666" name="Rectangle 74"/>
            <p:cNvSpPr>
              <a:spLocks noChangeArrowheads="1"/>
            </p:cNvSpPr>
            <p:nvPr/>
          </p:nvSpPr>
          <p:spPr bwMode="auto">
            <a:xfrm>
              <a:off x="4570" y="1820"/>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65667" name="Rectangle 75"/>
            <p:cNvSpPr>
              <a:spLocks noChangeArrowheads="1"/>
            </p:cNvSpPr>
            <p:nvPr/>
          </p:nvSpPr>
          <p:spPr bwMode="auto">
            <a:xfrm>
              <a:off x="4927" y="1820"/>
              <a:ext cx="90"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500" b="0" i="0" u="none" strike="noStrike" cap="none" normalizeH="0" baseline="0" dirty="0">
                  <a:ln>
                    <a:noFill/>
                  </a:ln>
                  <a:solidFill>
                    <a:srgbClr val="000000"/>
                  </a:solidFill>
                  <a:effectLst/>
                  <a:latin typeface="Calibri" pitchFamily="34" charset="0"/>
                  <a:cs typeface="Arial" pitchFamily="34" charset="0"/>
                </a:rPr>
                <a:t> </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65668" name="Rectangle 76"/>
            <p:cNvSpPr>
              <a:spLocks noChangeArrowheads="1"/>
            </p:cNvSpPr>
            <p:nvPr/>
          </p:nvSpPr>
          <p:spPr bwMode="auto">
            <a:xfrm>
              <a:off x="4591" y="1827"/>
              <a:ext cx="876"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rgbClr val="000000"/>
                  </a:solidFill>
                  <a:effectLst/>
                  <a:latin typeface="Calibri" pitchFamily="34" charset="0"/>
                  <a:cs typeface="Arial" pitchFamily="34" charset="0"/>
                </a:rPr>
                <a:t>Trade</a:t>
              </a:r>
              <a:r>
                <a:rPr kumimoji="0" lang="es-PE" sz="1500" b="0" i="0" u="none" strike="noStrike" cap="none" normalizeH="0" baseline="0" dirty="0">
                  <a:ln>
                    <a:noFill/>
                  </a:ln>
                  <a:solidFill>
                    <a:srgbClr val="000000"/>
                  </a:solidFill>
                  <a:effectLst/>
                  <a:latin typeface="Calibri" pitchFamily="34" charset="0"/>
                  <a:cs typeface="Arial" pitchFamily="34" charset="0"/>
                </a:rPr>
                <a:t> Off </a:t>
              </a:r>
              <a:r>
                <a:rPr kumimoji="0" lang="en-US" sz="1500" b="0" i="0" u="none" strike="noStrike" cap="none" normalizeH="0" baseline="0" dirty="0">
                  <a:ln>
                    <a:noFill/>
                  </a:ln>
                  <a:solidFill>
                    <a:srgbClr val="000000"/>
                  </a:solidFill>
                  <a:effectLst/>
                  <a:latin typeface="Calibri" pitchFamily="34" charset="0"/>
                  <a:cs typeface="Arial" pitchFamily="34" charset="0"/>
                </a:rPr>
                <a:t>Analysis</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965669" name="Rectangle 77"/>
            <p:cNvSpPr>
              <a:spLocks noChangeArrowheads="1"/>
            </p:cNvSpPr>
            <p:nvPr/>
          </p:nvSpPr>
          <p:spPr bwMode="auto">
            <a:xfrm>
              <a:off x="5403" y="1820"/>
              <a:ext cx="90"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500" b="0" i="0" u="none" strike="noStrike" cap="none" normalizeH="0" baseline="0" dirty="0">
                  <a:ln>
                    <a:noFill/>
                  </a:ln>
                  <a:solidFill>
                    <a:srgbClr val="000000"/>
                  </a:solidFill>
                  <a:effectLst/>
                  <a:latin typeface="Calibri" pitchFamily="34" charset="0"/>
                  <a:cs typeface="Arial" pitchFamily="34" charset="0"/>
                </a:rPr>
                <a:t> </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65670" name="Rectangle 78"/>
            <p:cNvSpPr>
              <a:spLocks noChangeArrowheads="1"/>
            </p:cNvSpPr>
            <p:nvPr/>
          </p:nvSpPr>
          <p:spPr bwMode="auto">
            <a:xfrm>
              <a:off x="4385" y="1962"/>
              <a:ext cx="127"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500" b="0" i="0" u="none" strike="noStrike" cap="none" normalizeH="0" baseline="0" dirty="0">
                  <a:ln>
                    <a:noFill/>
                  </a:ln>
                  <a:solidFill>
                    <a:srgbClr val="000000"/>
                  </a:solidFill>
                  <a:effectLst/>
                  <a:latin typeface="Symbol" pitchFamily="18" charset="2"/>
                  <a:cs typeface="Arial" pitchFamily="34" charset="0"/>
                </a:rPr>
                <a:t>·</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65671" name="Rectangle 79"/>
            <p:cNvSpPr>
              <a:spLocks noChangeArrowheads="1"/>
            </p:cNvSpPr>
            <p:nvPr/>
          </p:nvSpPr>
          <p:spPr bwMode="auto">
            <a:xfrm>
              <a:off x="4439" y="1975"/>
              <a:ext cx="86" cy="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500" b="0" i="0" u="none" strike="noStrike" cap="none" normalizeH="0" baseline="0" dirty="0">
                  <a:ln>
                    <a:noFill/>
                  </a:ln>
                  <a:solidFill>
                    <a:srgbClr val="000000"/>
                  </a:solidFill>
                  <a:effectLst/>
                  <a:latin typeface="Arial" pitchFamily="34" charset="0"/>
                  <a:cs typeface="Arial" pitchFamily="34" charset="0"/>
                </a:rPr>
                <a:t> </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65672" name="Rectangle 80"/>
            <p:cNvSpPr>
              <a:spLocks noChangeArrowheads="1"/>
            </p:cNvSpPr>
            <p:nvPr/>
          </p:nvSpPr>
          <p:spPr bwMode="auto">
            <a:xfrm>
              <a:off x="4570" y="1969"/>
              <a:ext cx="249"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500" b="0" i="0" u="none" strike="noStrike" cap="none" normalizeH="0" baseline="0" dirty="0">
                  <a:ln>
                    <a:noFill/>
                  </a:ln>
                  <a:solidFill>
                    <a:srgbClr val="000000"/>
                  </a:solidFill>
                  <a:effectLst/>
                  <a:latin typeface="Calibri" pitchFamily="34" charset="0"/>
                  <a:cs typeface="Arial" pitchFamily="34" charset="0"/>
                </a:rPr>
                <a:t>EAE</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65673" name="Rectangle 81"/>
            <p:cNvSpPr>
              <a:spLocks noChangeArrowheads="1"/>
            </p:cNvSpPr>
            <p:nvPr/>
          </p:nvSpPr>
          <p:spPr bwMode="auto">
            <a:xfrm>
              <a:off x="4752" y="1969"/>
              <a:ext cx="90"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500" b="0" i="0" u="none" strike="noStrike" cap="none" normalizeH="0" baseline="0" dirty="0">
                  <a:ln>
                    <a:noFill/>
                  </a:ln>
                  <a:solidFill>
                    <a:srgbClr val="000000"/>
                  </a:solidFill>
                  <a:effectLst/>
                  <a:latin typeface="Calibri" pitchFamily="34" charset="0"/>
                  <a:cs typeface="Arial" pitchFamily="34" charset="0"/>
                </a:rPr>
                <a:t> </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65674" name="Rectangle 82"/>
            <p:cNvSpPr>
              <a:spLocks noChangeArrowheads="1"/>
            </p:cNvSpPr>
            <p:nvPr/>
          </p:nvSpPr>
          <p:spPr bwMode="auto">
            <a:xfrm>
              <a:off x="4385" y="2111"/>
              <a:ext cx="127"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500" b="0" i="0" u="none" strike="noStrike" cap="none" normalizeH="0" baseline="0" dirty="0">
                  <a:ln>
                    <a:noFill/>
                  </a:ln>
                  <a:solidFill>
                    <a:srgbClr val="000000"/>
                  </a:solidFill>
                  <a:effectLst/>
                  <a:latin typeface="Symbol" pitchFamily="18" charset="2"/>
                  <a:cs typeface="Arial" pitchFamily="34" charset="0"/>
                </a:rPr>
                <a:t>·</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65675" name="Rectangle 83"/>
            <p:cNvSpPr>
              <a:spLocks noChangeArrowheads="1"/>
            </p:cNvSpPr>
            <p:nvPr/>
          </p:nvSpPr>
          <p:spPr bwMode="auto">
            <a:xfrm>
              <a:off x="4439" y="2124"/>
              <a:ext cx="86" cy="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500" b="0" i="0" u="none" strike="noStrike" cap="none" normalizeH="0" baseline="0" dirty="0">
                  <a:ln>
                    <a:noFill/>
                  </a:ln>
                  <a:solidFill>
                    <a:srgbClr val="000000"/>
                  </a:solidFill>
                  <a:effectLst/>
                  <a:latin typeface="Arial" pitchFamily="34" charset="0"/>
                  <a:cs typeface="Arial" pitchFamily="34" charset="0"/>
                </a:rPr>
                <a:t> </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65676" name="Rectangle 84"/>
            <p:cNvSpPr>
              <a:spLocks noChangeArrowheads="1"/>
            </p:cNvSpPr>
            <p:nvPr/>
          </p:nvSpPr>
          <p:spPr bwMode="auto">
            <a:xfrm>
              <a:off x="4570" y="2118"/>
              <a:ext cx="496"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rgbClr val="000000"/>
                  </a:solidFill>
                  <a:effectLst/>
                  <a:latin typeface="Calibri" pitchFamily="34" charset="0"/>
                  <a:cs typeface="Arial" pitchFamily="34" charset="0"/>
                </a:rPr>
                <a:t>Disasters  </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965677" name="Rectangle 85"/>
            <p:cNvSpPr>
              <a:spLocks noChangeArrowheads="1"/>
            </p:cNvSpPr>
            <p:nvPr/>
          </p:nvSpPr>
          <p:spPr bwMode="auto">
            <a:xfrm>
              <a:off x="4570" y="2260"/>
              <a:ext cx="384"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rgbClr val="000000"/>
                  </a:solidFill>
                  <a:effectLst/>
                  <a:latin typeface="Calibri" pitchFamily="34" charset="0"/>
                  <a:cs typeface="Arial" pitchFamily="34" charset="0"/>
                </a:rPr>
                <a:t>analysis</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965678" name="Rectangle 86"/>
            <p:cNvSpPr>
              <a:spLocks noChangeArrowheads="1"/>
            </p:cNvSpPr>
            <p:nvPr/>
          </p:nvSpPr>
          <p:spPr bwMode="auto">
            <a:xfrm>
              <a:off x="5021" y="2260"/>
              <a:ext cx="90"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500" b="0" i="0" u="none" strike="noStrike" cap="none" normalizeH="0" baseline="0" dirty="0">
                  <a:ln>
                    <a:noFill/>
                  </a:ln>
                  <a:solidFill>
                    <a:srgbClr val="000000"/>
                  </a:solidFill>
                  <a:effectLst/>
                  <a:latin typeface="Calibri" pitchFamily="34" charset="0"/>
                  <a:cs typeface="Arial" pitchFamily="34" charset="0"/>
                </a:rPr>
                <a:t> </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65679" name="Rectangle 87"/>
            <p:cNvSpPr>
              <a:spLocks noChangeArrowheads="1"/>
            </p:cNvSpPr>
            <p:nvPr/>
          </p:nvSpPr>
          <p:spPr bwMode="auto">
            <a:xfrm>
              <a:off x="4385" y="2402"/>
              <a:ext cx="127"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500" b="0" i="0" u="none" strike="noStrike" cap="none" normalizeH="0" baseline="0" dirty="0">
                  <a:ln>
                    <a:noFill/>
                  </a:ln>
                  <a:solidFill>
                    <a:srgbClr val="000000"/>
                  </a:solidFill>
                  <a:effectLst/>
                  <a:latin typeface="Symbol" pitchFamily="18" charset="2"/>
                  <a:cs typeface="Arial" pitchFamily="34" charset="0"/>
                </a:rPr>
                <a:t>·</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65680" name="Rectangle 88"/>
            <p:cNvSpPr>
              <a:spLocks noChangeArrowheads="1"/>
            </p:cNvSpPr>
            <p:nvPr/>
          </p:nvSpPr>
          <p:spPr bwMode="auto">
            <a:xfrm>
              <a:off x="4439" y="2415"/>
              <a:ext cx="86" cy="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500" b="0" i="0" u="none" strike="noStrike" cap="none" normalizeH="0" baseline="0" dirty="0">
                  <a:ln>
                    <a:noFill/>
                  </a:ln>
                  <a:solidFill>
                    <a:srgbClr val="000000"/>
                  </a:solidFill>
                  <a:effectLst/>
                  <a:latin typeface="Arial" pitchFamily="34" charset="0"/>
                  <a:cs typeface="Arial" pitchFamily="34" charset="0"/>
                </a:rPr>
                <a:t> </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65681" name="Rectangle 89"/>
            <p:cNvSpPr>
              <a:spLocks noChangeArrowheads="1"/>
            </p:cNvSpPr>
            <p:nvPr/>
          </p:nvSpPr>
          <p:spPr bwMode="auto">
            <a:xfrm>
              <a:off x="4570" y="2409"/>
              <a:ext cx="764"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s-PE" sz="1500" b="0" dirty="0">
                  <a:solidFill>
                    <a:srgbClr val="000000"/>
                  </a:solidFill>
                  <a:latin typeface="Calibri" pitchFamily="34" charset="0"/>
                  <a:cs typeface="Arial" pitchFamily="34" charset="0"/>
                </a:rPr>
                <a:t>S</a:t>
              </a:r>
              <a:r>
                <a:rPr kumimoji="0" lang="es-PE" sz="1500" b="0" i="0" u="none" strike="noStrike" cap="none" normalizeH="0" baseline="0" dirty="0">
                  <a:ln>
                    <a:noFill/>
                  </a:ln>
                  <a:solidFill>
                    <a:srgbClr val="000000"/>
                  </a:solidFill>
                  <a:effectLst/>
                  <a:latin typeface="Calibri" pitchFamily="34" charset="0"/>
                  <a:cs typeface="Arial" pitchFamily="34" charset="0"/>
                </a:rPr>
                <a:t>ector</a:t>
              </a:r>
              <a:r>
                <a:rPr kumimoji="0" lang="es-PE" sz="1500" b="0" i="0" u="none" strike="noStrike" cap="none" normalizeH="0" dirty="0">
                  <a:ln>
                    <a:noFill/>
                  </a:ln>
                  <a:solidFill>
                    <a:srgbClr val="000000"/>
                  </a:solidFill>
                  <a:effectLst/>
                  <a:latin typeface="Calibri" pitchFamily="34" charset="0"/>
                  <a:cs typeface="Arial" pitchFamily="34" charset="0"/>
                </a:rPr>
                <a:t> </a:t>
              </a:r>
              <a:r>
                <a:rPr kumimoji="0" lang="en-US" sz="1500" b="0" i="0" u="none" strike="noStrike" cap="none" normalizeH="0" dirty="0">
                  <a:ln>
                    <a:noFill/>
                  </a:ln>
                  <a:solidFill>
                    <a:srgbClr val="000000"/>
                  </a:solidFill>
                  <a:effectLst/>
                  <a:latin typeface="Calibri" pitchFamily="34" charset="0"/>
                  <a:cs typeface="Arial" pitchFamily="34" charset="0"/>
                </a:rPr>
                <a:t>Analysis</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965682" name="Rectangle 90"/>
            <p:cNvSpPr>
              <a:spLocks noChangeArrowheads="1"/>
            </p:cNvSpPr>
            <p:nvPr/>
          </p:nvSpPr>
          <p:spPr bwMode="auto">
            <a:xfrm>
              <a:off x="5358" y="2409"/>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grpSp>
          <p:nvGrpSpPr>
            <p:cNvPr id="965683" name="Group 93"/>
            <p:cNvGrpSpPr>
              <a:grpSpLocks/>
            </p:cNvGrpSpPr>
            <p:nvPr/>
          </p:nvGrpSpPr>
          <p:grpSpPr bwMode="auto">
            <a:xfrm>
              <a:off x="2944" y="1814"/>
              <a:ext cx="265" cy="225"/>
              <a:chOff x="2944" y="1814"/>
              <a:chExt cx="265" cy="225"/>
            </a:xfrm>
          </p:grpSpPr>
          <p:sp>
            <p:nvSpPr>
              <p:cNvPr id="965712" name="Freeform 91"/>
              <p:cNvSpPr>
                <a:spLocks/>
              </p:cNvSpPr>
              <p:nvPr/>
            </p:nvSpPr>
            <p:spPr bwMode="auto">
              <a:xfrm>
                <a:off x="2944" y="1814"/>
                <a:ext cx="265" cy="225"/>
              </a:xfrm>
              <a:custGeom>
                <a:avLst/>
                <a:gdLst>
                  <a:gd name="T0" fmla="*/ 199 w 265"/>
                  <a:gd name="T1" fmla="*/ 0 h 225"/>
                  <a:gd name="T2" fmla="*/ 199 w 265"/>
                  <a:gd name="T3" fmla="*/ 56 h 225"/>
                  <a:gd name="T4" fmla="*/ 0 w 265"/>
                  <a:gd name="T5" fmla="*/ 56 h 225"/>
                  <a:gd name="T6" fmla="*/ 0 w 265"/>
                  <a:gd name="T7" fmla="*/ 169 h 225"/>
                  <a:gd name="T8" fmla="*/ 199 w 265"/>
                  <a:gd name="T9" fmla="*/ 169 h 225"/>
                  <a:gd name="T10" fmla="*/ 199 w 265"/>
                  <a:gd name="T11" fmla="*/ 225 h 225"/>
                  <a:gd name="T12" fmla="*/ 265 w 265"/>
                  <a:gd name="T13" fmla="*/ 113 h 225"/>
                  <a:gd name="T14" fmla="*/ 199 w 265"/>
                  <a:gd name="T15" fmla="*/ 0 h 22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65" h="225">
                    <a:moveTo>
                      <a:pt x="199" y="0"/>
                    </a:moveTo>
                    <a:lnTo>
                      <a:pt x="199" y="56"/>
                    </a:lnTo>
                    <a:lnTo>
                      <a:pt x="0" y="56"/>
                    </a:lnTo>
                    <a:lnTo>
                      <a:pt x="0" y="169"/>
                    </a:lnTo>
                    <a:lnTo>
                      <a:pt x="199" y="169"/>
                    </a:lnTo>
                    <a:lnTo>
                      <a:pt x="199" y="225"/>
                    </a:lnTo>
                    <a:lnTo>
                      <a:pt x="265" y="113"/>
                    </a:lnTo>
                    <a:lnTo>
                      <a:pt x="19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PE" dirty="0"/>
              </a:p>
            </p:txBody>
          </p:sp>
          <p:sp>
            <p:nvSpPr>
              <p:cNvPr id="965713" name="Freeform 92"/>
              <p:cNvSpPr>
                <a:spLocks/>
              </p:cNvSpPr>
              <p:nvPr/>
            </p:nvSpPr>
            <p:spPr bwMode="auto">
              <a:xfrm>
                <a:off x="2944" y="1814"/>
                <a:ext cx="265" cy="225"/>
              </a:xfrm>
              <a:custGeom>
                <a:avLst/>
                <a:gdLst>
                  <a:gd name="T0" fmla="*/ 199 w 265"/>
                  <a:gd name="T1" fmla="*/ 0 h 225"/>
                  <a:gd name="T2" fmla="*/ 199 w 265"/>
                  <a:gd name="T3" fmla="*/ 56 h 225"/>
                  <a:gd name="T4" fmla="*/ 0 w 265"/>
                  <a:gd name="T5" fmla="*/ 56 h 225"/>
                  <a:gd name="T6" fmla="*/ 0 w 265"/>
                  <a:gd name="T7" fmla="*/ 169 h 225"/>
                  <a:gd name="T8" fmla="*/ 199 w 265"/>
                  <a:gd name="T9" fmla="*/ 169 h 225"/>
                  <a:gd name="T10" fmla="*/ 199 w 265"/>
                  <a:gd name="T11" fmla="*/ 225 h 225"/>
                  <a:gd name="T12" fmla="*/ 265 w 265"/>
                  <a:gd name="T13" fmla="*/ 113 h 225"/>
                  <a:gd name="T14" fmla="*/ 199 w 265"/>
                  <a:gd name="T15" fmla="*/ 0 h 22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65" h="225">
                    <a:moveTo>
                      <a:pt x="199" y="0"/>
                    </a:moveTo>
                    <a:lnTo>
                      <a:pt x="199" y="56"/>
                    </a:lnTo>
                    <a:lnTo>
                      <a:pt x="0" y="56"/>
                    </a:lnTo>
                    <a:lnTo>
                      <a:pt x="0" y="169"/>
                    </a:lnTo>
                    <a:lnTo>
                      <a:pt x="199" y="169"/>
                    </a:lnTo>
                    <a:lnTo>
                      <a:pt x="199" y="225"/>
                    </a:lnTo>
                    <a:lnTo>
                      <a:pt x="265" y="113"/>
                    </a:lnTo>
                    <a:lnTo>
                      <a:pt x="199" y="0"/>
                    </a:lnTo>
                    <a:close/>
                  </a:path>
                </a:pathLst>
              </a:custGeom>
              <a:noFill/>
              <a:ln w="1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PE" dirty="0"/>
              </a:p>
            </p:txBody>
          </p:sp>
        </p:grpSp>
        <p:grpSp>
          <p:nvGrpSpPr>
            <p:cNvPr id="965684" name="Group 96"/>
            <p:cNvGrpSpPr>
              <a:grpSpLocks/>
            </p:cNvGrpSpPr>
            <p:nvPr/>
          </p:nvGrpSpPr>
          <p:grpSpPr bwMode="auto">
            <a:xfrm>
              <a:off x="3989" y="1835"/>
              <a:ext cx="265" cy="226"/>
              <a:chOff x="3989" y="1835"/>
              <a:chExt cx="265" cy="226"/>
            </a:xfrm>
          </p:grpSpPr>
          <p:sp>
            <p:nvSpPr>
              <p:cNvPr id="965710" name="Freeform 94"/>
              <p:cNvSpPr>
                <a:spLocks/>
              </p:cNvSpPr>
              <p:nvPr/>
            </p:nvSpPr>
            <p:spPr bwMode="auto">
              <a:xfrm>
                <a:off x="3989" y="1835"/>
                <a:ext cx="265" cy="226"/>
              </a:xfrm>
              <a:custGeom>
                <a:avLst/>
                <a:gdLst>
                  <a:gd name="T0" fmla="*/ 199 w 265"/>
                  <a:gd name="T1" fmla="*/ 0 h 226"/>
                  <a:gd name="T2" fmla="*/ 199 w 265"/>
                  <a:gd name="T3" fmla="*/ 57 h 226"/>
                  <a:gd name="T4" fmla="*/ 0 w 265"/>
                  <a:gd name="T5" fmla="*/ 57 h 226"/>
                  <a:gd name="T6" fmla="*/ 0 w 265"/>
                  <a:gd name="T7" fmla="*/ 169 h 226"/>
                  <a:gd name="T8" fmla="*/ 199 w 265"/>
                  <a:gd name="T9" fmla="*/ 169 h 226"/>
                  <a:gd name="T10" fmla="*/ 199 w 265"/>
                  <a:gd name="T11" fmla="*/ 226 h 226"/>
                  <a:gd name="T12" fmla="*/ 265 w 265"/>
                  <a:gd name="T13" fmla="*/ 113 h 226"/>
                  <a:gd name="T14" fmla="*/ 199 w 265"/>
                  <a:gd name="T15" fmla="*/ 0 h 22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65" h="226">
                    <a:moveTo>
                      <a:pt x="199" y="0"/>
                    </a:moveTo>
                    <a:lnTo>
                      <a:pt x="199" y="57"/>
                    </a:lnTo>
                    <a:lnTo>
                      <a:pt x="0" y="57"/>
                    </a:lnTo>
                    <a:lnTo>
                      <a:pt x="0" y="169"/>
                    </a:lnTo>
                    <a:lnTo>
                      <a:pt x="199" y="169"/>
                    </a:lnTo>
                    <a:lnTo>
                      <a:pt x="199" y="226"/>
                    </a:lnTo>
                    <a:lnTo>
                      <a:pt x="265" y="113"/>
                    </a:lnTo>
                    <a:lnTo>
                      <a:pt x="19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PE" dirty="0"/>
              </a:p>
            </p:txBody>
          </p:sp>
          <p:sp>
            <p:nvSpPr>
              <p:cNvPr id="965711" name="Freeform 95"/>
              <p:cNvSpPr>
                <a:spLocks/>
              </p:cNvSpPr>
              <p:nvPr/>
            </p:nvSpPr>
            <p:spPr bwMode="auto">
              <a:xfrm>
                <a:off x="3989" y="1835"/>
                <a:ext cx="265" cy="226"/>
              </a:xfrm>
              <a:custGeom>
                <a:avLst/>
                <a:gdLst>
                  <a:gd name="T0" fmla="*/ 199 w 265"/>
                  <a:gd name="T1" fmla="*/ 0 h 226"/>
                  <a:gd name="T2" fmla="*/ 199 w 265"/>
                  <a:gd name="T3" fmla="*/ 57 h 226"/>
                  <a:gd name="T4" fmla="*/ 0 w 265"/>
                  <a:gd name="T5" fmla="*/ 57 h 226"/>
                  <a:gd name="T6" fmla="*/ 0 w 265"/>
                  <a:gd name="T7" fmla="*/ 169 h 226"/>
                  <a:gd name="T8" fmla="*/ 199 w 265"/>
                  <a:gd name="T9" fmla="*/ 169 h 226"/>
                  <a:gd name="T10" fmla="*/ 199 w 265"/>
                  <a:gd name="T11" fmla="*/ 226 h 226"/>
                  <a:gd name="T12" fmla="*/ 265 w 265"/>
                  <a:gd name="T13" fmla="*/ 113 h 226"/>
                  <a:gd name="T14" fmla="*/ 199 w 265"/>
                  <a:gd name="T15" fmla="*/ 0 h 22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65" h="226">
                    <a:moveTo>
                      <a:pt x="199" y="0"/>
                    </a:moveTo>
                    <a:lnTo>
                      <a:pt x="199" y="57"/>
                    </a:lnTo>
                    <a:lnTo>
                      <a:pt x="0" y="57"/>
                    </a:lnTo>
                    <a:lnTo>
                      <a:pt x="0" y="169"/>
                    </a:lnTo>
                    <a:lnTo>
                      <a:pt x="199" y="169"/>
                    </a:lnTo>
                    <a:lnTo>
                      <a:pt x="199" y="226"/>
                    </a:lnTo>
                    <a:lnTo>
                      <a:pt x="265" y="113"/>
                    </a:lnTo>
                    <a:lnTo>
                      <a:pt x="199" y="0"/>
                    </a:lnTo>
                    <a:close/>
                  </a:path>
                </a:pathLst>
              </a:custGeom>
              <a:noFill/>
              <a:ln w="1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PE" dirty="0"/>
              </a:p>
            </p:txBody>
          </p:sp>
        </p:grpSp>
        <p:sp>
          <p:nvSpPr>
            <p:cNvPr id="965685" name="Rectangle 97"/>
            <p:cNvSpPr>
              <a:spLocks noChangeArrowheads="1"/>
            </p:cNvSpPr>
            <p:nvPr/>
          </p:nvSpPr>
          <p:spPr bwMode="auto">
            <a:xfrm>
              <a:off x="1130" y="2823"/>
              <a:ext cx="1920" cy="27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PE" dirty="0"/>
            </a:p>
          </p:txBody>
        </p:sp>
        <p:sp>
          <p:nvSpPr>
            <p:cNvPr id="965686" name="Rectangle 98"/>
            <p:cNvSpPr>
              <a:spLocks noChangeArrowheads="1"/>
            </p:cNvSpPr>
            <p:nvPr/>
          </p:nvSpPr>
          <p:spPr bwMode="auto">
            <a:xfrm>
              <a:off x="1217" y="2870"/>
              <a:ext cx="377"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500" b="0" dirty="0">
                  <a:solidFill>
                    <a:srgbClr val="000000"/>
                  </a:solidFill>
                  <a:latin typeface="Calibri" pitchFamily="34" charset="0"/>
                  <a:cs typeface="Arial" pitchFamily="34" charset="0"/>
                </a:rPr>
                <a:t>Ph</a:t>
              </a:r>
              <a:r>
                <a:rPr kumimoji="0" lang="en-US" sz="1500" b="0" i="0" u="none" strike="noStrike" cap="none" normalizeH="0" baseline="0" dirty="0">
                  <a:ln>
                    <a:noFill/>
                  </a:ln>
                  <a:solidFill>
                    <a:srgbClr val="000000"/>
                  </a:solidFill>
                  <a:effectLst/>
                  <a:latin typeface="Calibri" pitchFamily="34" charset="0"/>
                  <a:cs typeface="Arial" pitchFamily="34" charset="0"/>
                </a:rPr>
                <a:t>ase</a:t>
              </a:r>
              <a:r>
                <a:rPr kumimoji="0" lang="es-PE" sz="1500" b="0" i="0" u="none" strike="noStrike" cap="none" normalizeH="0" baseline="0" dirty="0">
                  <a:ln>
                    <a:noFill/>
                  </a:ln>
                  <a:solidFill>
                    <a:srgbClr val="000000"/>
                  </a:solidFill>
                  <a:effectLst/>
                  <a:latin typeface="Calibri" pitchFamily="34" charset="0"/>
                  <a:cs typeface="Arial" pitchFamily="34" charset="0"/>
                </a:rPr>
                <a:t> I </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65687" name="Rectangle 99"/>
            <p:cNvSpPr>
              <a:spLocks noChangeArrowheads="1"/>
            </p:cNvSpPr>
            <p:nvPr/>
          </p:nvSpPr>
          <p:spPr bwMode="auto">
            <a:xfrm>
              <a:off x="1572" y="2870"/>
              <a:ext cx="122"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500" b="0" i="0" u="none" strike="noStrike" cap="none" normalizeH="0" baseline="0" dirty="0">
                  <a:ln>
                    <a:noFill/>
                  </a:ln>
                  <a:solidFill>
                    <a:srgbClr val="000000"/>
                  </a:solidFill>
                  <a:effectLst/>
                  <a:latin typeface="Calibri" pitchFamily="34" charset="0"/>
                  <a:cs typeface="Arial" pitchFamily="34" charset="0"/>
                </a:rPr>
                <a:t>–</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65688" name="Rectangle 100"/>
            <p:cNvSpPr>
              <a:spLocks noChangeArrowheads="1"/>
            </p:cNvSpPr>
            <p:nvPr/>
          </p:nvSpPr>
          <p:spPr bwMode="auto">
            <a:xfrm>
              <a:off x="1631" y="2870"/>
              <a:ext cx="90"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500" b="0" i="0" u="none" strike="noStrike" cap="none" normalizeH="0" baseline="0" dirty="0">
                  <a:ln>
                    <a:noFill/>
                  </a:ln>
                  <a:solidFill>
                    <a:srgbClr val="000000"/>
                  </a:solidFill>
                  <a:effectLst/>
                  <a:latin typeface="Calibri" pitchFamily="34" charset="0"/>
                  <a:cs typeface="Arial" pitchFamily="34" charset="0"/>
                </a:rPr>
                <a:t> </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65689" name="Rectangle 101"/>
            <p:cNvSpPr>
              <a:spLocks noChangeArrowheads="1"/>
            </p:cNvSpPr>
            <p:nvPr/>
          </p:nvSpPr>
          <p:spPr bwMode="auto">
            <a:xfrm>
              <a:off x="1657" y="2870"/>
              <a:ext cx="480"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rgbClr val="000000"/>
                  </a:solidFill>
                  <a:effectLst/>
                  <a:latin typeface="Calibri" pitchFamily="34" charset="0"/>
                  <a:cs typeface="Arial" pitchFamily="34" charset="0"/>
                </a:rPr>
                <a:t>Selection </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965690" name="Rectangle 102"/>
            <p:cNvSpPr>
              <a:spLocks noChangeArrowheads="1"/>
            </p:cNvSpPr>
            <p:nvPr/>
          </p:nvSpPr>
          <p:spPr bwMode="auto">
            <a:xfrm>
              <a:off x="2129" y="2870"/>
              <a:ext cx="607"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rgbClr val="000000"/>
                  </a:solidFill>
                  <a:effectLst/>
                  <a:latin typeface="Calibri" pitchFamily="34" charset="0"/>
                  <a:cs typeface="Arial" pitchFamily="34" charset="0"/>
                </a:rPr>
                <a:t>Strong Plans</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965691" name="Rectangle 103"/>
            <p:cNvSpPr>
              <a:spLocks noChangeArrowheads="1"/>
            </p:cNvSpPr>
            <p:nvPr/>
          </p:nvSpPr>
          <p:spPr bwMode="auto">
            <a:xfrm>
              <a:off x="2905" y="2870"/>
              <a:ext cx="90"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500" b="0" i="0" u="none" strike="noStrike" cap="none" normalizeH="0" baseline="0" dirty="0">
                  <a:ln>
                    <a:noFill/>
                  </a:ln>
                  <a:solidFill>
                    <a:srgbClr val="000000"/>
                  </a:solidFill>
                  <a:effectLst/>
                  <a:latin typeface="Calibri" pitchFamily="34" charset="0"/>
                  <a:cs typeface="Arial" pitchFamily="34" charset="0"/>
                </a:rPr>
                <a:t> </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65692" name="Freeform 104"/>
            <p:cNvSpPr>
              <a:spLocks/>
            </p:cNvSpPr>
            <p:nvPr/>
          </p:nvSpPr>
          <p:spPr bwMode="auto">
            <a:xfrm>
              <a:off x="1197" y="2637"/>
              <a:ext cx="1859" cy="169"/>
            </a:xfrm>
            <a:custGeom>
              <a:avLst/>
              <a:gdLst>
                <a:gd name="T0" fmla="*/ 0 w 19073"/>
                <a:gd name="T1" fmla="*/ 0 h 1734"/>
                <a:gd name="T2" fmla="*/ 1590 w 19073"/>
                <a:gd name="T3" fmla="*/ 867 h 1734"/>
                <a:gd name="T4" fmla="*/ 7947 w 19073"/>
                <a:gd name="T5" fmla="*/ 867 h 1734"/>
                <a:gd name="T6" fmla="*/ 9537 w 19073"/>
                <a:gd name="T7" fmla="*/ 1734 h 1734"/>
                <a:gd name="T8" fmla="*/ 11126 w 19073"/>
                <a:gd name="T9" fmla="*/ 867 h 1734"/>
                <a:gd name="T10" fmla="*/ 17484 w 19073"/>
                <a:gd name="T11" fmla="*/ 867 h 1734"/>
                <a:gd name="T12" fmla="*/ 19073 w 19073"/>
                <a:gd name="T13" fmla="*/ 0 h 1734"/>
              </a:gdLst>
              <a:ahLst/>
              <a:cxnLst>
                <a:cxn ang="0">
                  <a:pos x="T0" y="T1"/>
                </a:cxn>
                <a:cxn ang="0">
                  <a:pos x="T2" y="T3"/>
                </a:cxn>
                <a:cxn ang="0">
                  <a:pos x="T4" y="T5"/>
                </a:cxn>
                <a:cxn ang="0">
                  <a:pos x="T6" y="T7"/>
                </a:cxn>
                <a:cxn ang="0">
                  <a:pos x="T8" y="T9"/>
                </a:cxn>
                <a:cxn ang="0">
                  <a:pos x="T10" y="T11"/>
                </a:cxn>
                <a:cxn ang="0">
                  <a:pos x="T12" y="T13"/>
                </a:cxn>
              </a:cxnLst>
              <a:rect l="0" t="0" r="r" b="b"/>
              <a:pathLst>
                <a:path w="19073" h="1734">
                  <a:moveTo>
                    <a:pt x="0" y="0"/>
                  </a:moveTo>
                  <a:cubicBezTo>
                    <a:pt x="0" y="479"/>
                    <a:pt x="712" y="867"/>
                    <a:pt x="1590" y="867"/>
                  </a:cubicBezTo>
                  <a:lnTo>
                    <a:pt x="7947" y="867"/>
                  </a:lnTo>
                  <a:cubicBezTo>
                    <a:pt x="8825" y="867"/>
                    <a:pt x="9537" y="1255"/>
                    <a:pt x="9537" y="1734"/>
                  </a:cubicBezTo>
                  <a:cubicBezTo>
                    <a:pt x="9537" y="1255"/>
                    <a:pt x="10249" y="867"/>
                    <a:pt x="11126" y="867"/>
                  </a:cubicBezTo>
                  <a:lnTo>
                    <a:pt x="17484" y="867"/>
                  </a:lnTo>
                  <a:cubicBezTo>
                    <a:pt x="18362" y="867"/>
                    <a:pt x="19073" y="479"/>
                    <a:pt x="19073" y="0"/>
                  </a:cubicBezTo>
                </a:path>
              </a:pathLst>
            </a:custGeom>
            <a:noFill/>
            <a:ln w="1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PE" dirty="0"/>
            </a:p>
          </p:txBody>
        </p:sp>
        <p:sp>
          <p:nvSpPr>
            <p:cNvPr id="965693" name="Rectangle 105"/>
            <p:cNvSpPr>
              <a:spLocks noChangeArrowheads="1"/>
            </p:cNvSpPr>
            <p:nvPr/>
          </p:nvSpPr>
          <p:spPr bwMode="auto">
            <a:xfrm>
              <a:off x="3713" y="2820"/>
              <a:ext cx="1536" cy="23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PE" dirty="0"/>
            </a:p>
          </p:txBody>
        </p:sp>
        <p:sp>
          <p:nvSpPr>
            <p:cNvPr id="965694" name="Rectangle 106"/>
            <p:cNvSpPr>
              <a:spLocks noChangeArrowheads="1"/>
            </p:cNvSpPr>
            <p:nvPr/>
          </p:nvSpPr>
          <p:spPr bwMode="auto">
            <a:xfrm>
              <a:off x="3785" y="2870"/>
              <a:ext cx="407"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500" b="0" dirty="0">
                  <a:solidFill>
                    <a:srgbClr val="000000"/>
                  </a:solidFill>
                  <a:latin typeface="Calibri" pitchFamily="34" charset="0"/>
                  <a:cs typeface="Arial" pitchFamily="34" charset="0"/>
                </a:rPr>
                <a:t>Ph</a:t>
              </a:r>
              <a:r>
                <a:rPr kumimoji="0" lang="en-US" sz="1500" b="0" i="0" u="none" strike="noStrike" cap="none" normalizeH="0" baseline="0" dirty="0">
                  <a:ln>
                    <a:noFill/>
                  </a:ln>
                  <a:solidFill>
                    <a:srgbClr val="000000"/>
                  </a:solidFill>
                  <a:effectLst/>
                  <a:latin typeface="Calibri" pitchFamily="34" charset="0"/>
                  <a:cs typeface="Arial" pitchFamily="34" charset="0"/>
                </a:rPr>
                <a:t>ase</a:t>
              </a:r>
              <a:r>
                <a:rPr kumimoji="0" lang="es-PE" sz="1500" b="0" i="0" u="none" strike="noStrike" cap="none" normalizeH="0" baseline="0" dirty="0">
                  <a:ln>
                    <a:noFill/>
                  </a:ln>
                  <a:solidFill>
                    <a:srgbClr val="000000"/>
                  </a:solidFill>
                  <a:effectLst/>
                  <a:latin typeface="Calibri" pitchFamily="34" charset="0"/>
                  <a:cs typeface="Arial" pitchFamily="34" charset="0"/>
                </a:rPr>
                <a:t> II </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65695" name="Rectangle 107"/>
            <p:cNvSpPr>
              <a:spLocks noChangeArrowheads="1"/>
            </p:cNvSpPr>
            <p:nvPr/>
          </p:nvSpPr>
          <p:spPr bwMode="auto">
            <a:xfrm>
              <a:off x="4205" y="2868"/>
              <a:ext cx="122"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500" b="0" i="0" u="none" strike="noStrike" cap="none" normalizeH="0" baseline="0" dirty="0">
                  <a:ln>
                    <a:noFill/>
                  </a:ln>
                  <a:solidFill>
                    <a:srgbClr val="000000"/>
                  </a:solidFill>
                  <a:effectLst/>
                  <a:latin typeface="Calibri" pitchFamily="34" charset="0"/>
                  <a:cs typeface="Arial" pitchFamily="34" charset="0"/>
                </a:rPr>
                <a:t>–</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65696" name="Rectangle 108"/>
            <p:cNvSpPr>
              <a:spLocks noChangeArrowheads="1"/>
            </p:cNvSpPr>
            <p:nvPr/>
          </p:nvSpPr>
          <p:spPr bwMode="auto">
            <a:xfrm>
              <a:off x="4264" y="2868"/>
              <a:ext cx="90"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500" b="0" i="0" u="none" strike="noStrike" cap="none" normalizeH="0" baseline="0" dirty="0">
                  <a:ln>
                    <a:noFill/>
                  </a:ln>
                  <a:solidFill>
                    <a:srgbClr val="000000"/>
                  </a:solidFill>
                  <a:effectLst/>
                  <a:latin typeface="Calibri" pitchFamily="34" charset="0"/>
                  <a:cs typeface="Arial" pitchFamily="34" charset="0"/>
                </a:rPr>
                <a:t> </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65697" name="Rectangle 109"/>
            <p:cNvSpPr>
              <a:spLocks noChangeArrowheads="1"/>
            </p:cNvSpPr>
            <p:nvPr/>
          </p:nvSpPr>
          <p:spPr bwMode="auto">
            <a:xfrm>
              <a:off x="4290" y="2868"/>
              <a:ext cx="462"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500" b="0" i="0" u="none" strike="noStrike" cap="none" normalizeH="0" baseline="0" dirty="0">
                  <a:ln>
                    <a:noFill/>
                  </a:ln>
                  <a:solidFill>
                    <a:srgbClr val="000000"/>
                  </a:solidFill>
                  <a:effectLst/>
                  <a:latin typeface="Calibri" pitchFamily="34" charset="0"/>
                  <a:cs typeface="Arial" pitchFamily="34" charset="0"/>
                </a:rPr>
                <a:t>NUMES </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65698" name="Rectangle 110"/>
            <p:cNvSpPr>
              <a:spLocks noChangeArrowheads="1"/>
            </p:cNvSpPr>
            <p:nvPr/>
          </p:nvSpPr>
          <p:spPr bwMode="auto">
            <a:xfrm>
              <a:off x="4677" y="2868"/>
              <a:ext cx="467"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rgbClr val="000000"/>
                  </a:solidFill>
                  <a:effectLst/>
                  <a:latin typeface="Calibri" pitchFamily="34" charset="0"/>
                  <a:cs typeface="Arial" pitchFamily="34" charset="0"/>
                </a:rPr>
                <a:t>Objective</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965699" name="Rectangle 111"/>
            <p:cNvSpPr>
              <a:spLocks noChangeArrowheads="1"/>
            </p:cNvSpPr>
            <p:nvPr/>
          </p:nvSpPr>
          <p:spPr bwMode="auto">
            <a:xfrm>
              <a:off x="5082" y="2868"/>
              <a:ext cx="90"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500" b="0" i="0" u="none" strike="noStrike" cap="none" normalizeH="0" baseline="0" dirty="0">
                  <a:ln>
                    <a:noFill/>
                  </a:ln>
                  <a:solidFill>
                    <a:srgbClr val="000000"/>
                  </a:solidFill>
                  <a:effectLst/>
                  <a:latin typeface="Calibri" pitchFamily="34" charset="0"/>
                  <a:cs typeface="Arial" pitchFamily="34" charset="0"/>
                </a:rPr>
                <a:t> </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65700" name="Freeform 112"/>
            <p:cNvSpPr>
              <a:spLocks/>
            </p:cNvSpPr>
            <p:nvPr/>
          </p:nvSpPr>
          <p:spPr bwMode="auto">
            <a:xfrm>
              <a:off x="3133" y="2652"/>
              <a:ext cx="2475" cy="154"/>
            </a:xfrm>
            <a:custGeom>
              <a:avLst/>
              <a:gdLst>
                <a:gd name="T0" fmla="*/ 0 w 12703"/>
                <a:gd name="T1" fmla="*/ 0 h 790"/>
                <a:gd name="T2" fmla="*/ 1058 w 12703"/>
                <a:gd name="T3" fmla="*/ 395 h 790"/>
                <a:gd name="T4" fmla="*/ 5293 w 12703"/>
                <a:gd name="T5" fmla="*/ 395 h 790"/>
                <a:gd name="T6" fmla="*/ 6351 w 12703"/>
                <a:gd name="T7" fmla="*/ 790 h 790"/>
                <a:gd name="T8" fmla="*/ 7410 w 12703"/>
                <a:gd name="T9" fmla="*/ 395 h 790"/>
                <a:gd name="T10" fmla="*/ 11645 w 12703"/>
                <a:gd name="T11" fmla="*/ 395 h 790"/>
                <a:gd name="T12" fmla="*/ 12703 w 12703"/>
                <a:gd name="T13" fmla="*/ 0 h 790"/>
              </a:gdLst>
              <a:ahLst/>
              <a:cxnLst>
                <a:cxn ang="0">
                  <a:pos x="T0" y="T1"/>
                </a:cxn>
                <a:cxn ang="0">
                  <a:pos x="T2" y="T3"/>
                </a:cxn>
                <a:cxn ang="0">
                  <a:pos x="T4" y="T5"/>
                </a:cxn>
                <a:cxn ang="0">
                  <a:pos x="T6" y="T7"/>
                </a:cxn>
                <a:cxn ang="0">
                  <a:pos x="T8" y="T9"/>
                </a:cxn>
                <a:cxn ang="0">
                  <a:pos x="T10" y="T11"/>
                </a:cxn>
                <a:cxn ang="0">
                  <a:pos x="T12" y="T13"/>
                </a:cxn>
              </a:cxnLst>
              <a:rect l="0" t="0" r="r" b="b"/>
              <a:pathLst>
                <a:path w="12703" h="790">
                  <a:moveTo>
                    <a:pt x="0" y="0"/>
                  </a:moveTo>
                  <a:cubicBezTo>
                    <a:pt x="0" y="218"/>
                    <a:pt x="474" y="395"/>
                    <a:pt x="1058" y="395"/>
                  </a:cubicBezTo>
                  <a:lnTo>
                    <a:pt x="5293" y="395"/>
                  </a:lnTo>
                  <a:cubicBezTo>
                    <a:pt x="5877" y="395"/>
                    <a:pt x="6351" y="572"/>
                    <a:pt x="6351" y="790"/>
                  </a:cubicBezTo>
                  <a:cubicBezTo>
                    <a:pt x="6351" y="572"/>
                    <a:pt x="6825" y="395"/>
                    <a:pt x="7410" y="395"/>
                  </a:cubicBezTo>
                  <a:lnTo>
                    <a:pt x="11645" y="395"/>
                  </a:lnTo>
                  <a:cubicBezTo>
                    <a:pt x="12229" y="395"/>
                    <a:pt x="12703" y="218"/>
                    <a:pt x="12703" y="0"/>
                  </a:cubicBezTo>
                </a:path>
              </a:pathLst>
            </a:custGeom>
            <a:noFill/>
            <a:ln w="1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PE" dirty="0"/>
            </a:p>
          </p:txBody>
        </p:sp>
        <p:grpSp>
          <p:nvGrpSpPr>
            <p:cNvPr id="965701" name="Group 115"/>
            <p:cNvGrpSpPr>
              <a:grpSpLocks/>
            </p:cNvGrpSpPr>
            <p:nvPr/>
          </p:nvGrpSpPr>
          <p:grpSpPr bwMode="auto">
            <a:xfrm>
              <a:off x="124" y="2687"/>
              <a:ext cx="760" cy="429"/>
              <a:chOff x="124" y="2687"/>
              <a:chExt cx="760" cy="429"/>
            </a:xfrm>
          </p:grpSpPr>
          <p:sp>
            <p:nvSpPr>
              <p:cNvPr id="965708" name="Rectangle 113"/>
              <p:cNvSpPr>
                <a:spLocks noChangeArrowheads="1"/>
              </p:cNvSpPr>
              <p:nvPr/>
            </p:nvSpPr>
            <p:spPr bwMode="auto">
              <a:xfrm>
                <a:off x="157" y="2687"/>
                <a:ext cx="727" cy="42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PE" dirty="0"/>
              </a:p>
            </p:txBody>
          </p:sp>
          <p:sp>
            <p:nvSpPr>
              <p:cNvPr id="965709" name="Rectangle 114"/>
              <p:cNvSpPr>
                <a:spLocks noChangeArrowheads="1"/>
              </p:cNvSpPr>
              <p:nvPr/>
            </p:nvSpPr>
            <p:spPr bwMode="auto">
              <a:xfrm>
                <a:off x="124" y="2687"/>
                <a:ext cx="727" cy="429"/>
              </a:xfrm>
              <a:prstGeom prst="rect">
                <a:avLst/>
              </a:prstGeom>
              <a:noFill/>
              <a:ln w="10"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PE" dirty="0"/>
              </a:p>
            </p:txBody>
          </p:sp>
        </p:grpSp>
        <p:sp>
          <p:nvSpPr>
            <p:cNvPr id="965702" name="Rectangle 116"/>
            <p:cNvSpPr>
              <a:spLocks noChangeArrowheads="1"/>
            </p:cNvSpPr>
            <p:nvPr/>
          </p:nvSpPr>
          <p:spPr bwMode="auto">
            <a:xfrm>
              <a:off x="332" y="2741"/>
              <a:ext cx="374"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rgbClr val="000000"/>
                  </a:solidFill>
                  <a:effectLst/>
                  <a:latin typeface="Calibri" pitchFamily="34" charset="0"/>
                  <a:cs typeface="Arial" pitchFamily="34" charset="0"/>
                </a:rPr>
                <a:t>Process</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965703" name="Rectangle 117"/>
            <p:cNvSpPr>
              <a:spLocks noChangeArrowheads="1"/>
            </p:cNvSpPr>
            <p:nvPr/>
          </p:nvSpPr>
          <p:spPr bwMode="auto">
            <a:xfrm>
              <a:off x="319" y="2905"/>
              <a:ext cx="409"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rgbClr val="000000"/>
                  </a:solidFill>
                  <a:effectLst/>
                  <a:latin typeface="Calibri" pitchFamily="34" charset="0"/>
                  <a:cs typeface="Arial" pitchFamily="34" charset="0"/>
                </a:rPr>
                <a:t>Iterative</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965704" name="Rectangle 118"/>
            <p:cNvSpPr>
              <a:spLocks noChangeArrowheads="1"/>
            </p:cNvSpPr>
            <p:nvPr/>
          </p:nvSpPr>
          <p:spPr bwMode="auto">
            <a:xfrm>
              <a:off x="723" y="2905"/>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grpSp>
          <p:nvGrpSpPr>
            <p:cNvPr id="965705" name="Group 121"/>
            <p:cNvGrpSpPr>
              <a:grpSpLocks/>
            </p:cNvGrpSpPr>
            <p:nvPr/>
          </p:nvGrpSpPr>
          <p:grpSpPr bwMode="auto">
            <a:xfrm>
              <a:off x="945" y="2886"/>
              <a:ext cx="201" cy="107"/>
              <a:chOff x="945" y="2886"/>
              <a:chExt cx="201" cy="107"/>
            </a:xfrm>
          </p:grpSpPr>
          <p:sp>
            <p:nvSpPr>
              <p:cNvPr id="965706" name="Freeform 119"/>
              <p:cNvSpPr>
                <a:spLocks/>
              </p:cNvSpPr>
              <p:nvPr/>
            </p:nvSpPr>
            <p:spPr bwMode="auto">
              <a:xfrm>
                <a:off x="945" y="2886"/>
                <a:ext cx="201" cy="107"/>
              </a:xfrm>
              <a:custGeom>
                <a:avLst/>
                <a:gdLst>
                  <a:gd name="T0" fmla="*/ 151 w 201"/>
                  <a:gd name="T1" fmla="*/ 0 h 107"/>
                  <a:gd name="T2" fmla="*/ 151 w 201"/>
                  <a:gd name="T3" fmla="*/ 26 h 107"/>
                  <a:gd name="T4" fmla="*/ 0 w 201"/>
                  <a:gd name="T5" fmla="*/ 26 h 107"/>
                  <a:gd name="T6" fmla="*/ 0 w 201"/>
                  <a:gd name="T7" fmla="*/ 80 h 107"/>
                  <a:gd name="T8" fmla="*/ 151 w 201"/>
                  <a:gd name="T9" fmla="*/ 80 h 107"/>
                  <a:gd name="T10" fmla="*/ 151 w 201"/>
                  <a:gd name="T11" fmla="*/ 107 h 107"/>
                  <a:gd name="T12" fmla="*/ 201 w 201"/>
                  <a:gd name="T13" fmla="*/ 53 h 107"/>
                  <a:gd name="T14" fmla="*/ 151 w 201"/>
                  <a:gd name="T15" fmla="*/ 0 h 10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1" h="107">
                    <a:moveTo>
                      <a:pt x="151" y="0"/>
                    </a:moveTo>
                    <a:lnTo>
                      <a:pt x="151" y="26"/>
                    </a:lnTo>
                    <a:lnTo>
                      <a:pt x="0" y="26"/>
                    </a:lnTo>
                    <a:lnTo>
                      <a:pt x="0" y="80"/>
                    </a:lnTo>
                    <a:lnTo>
                      <a:pt x="151" y="80"/>
                    </a:lnTo>
                    <a:lnTo>
                      <a:pt x="151" y="107"/>
                    </a:lnTo>
                    <a:lnTo>
                      <a:pt x="201" y="53"/>
                    </a:lnTo>
                    <a:lnTo>
                      <a:pt x="15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PE" dirty="0"/>
              </a:p>
            </p:txBody>
          </p:sp>
          <p:sp>
            <p:nvSpPr>
              <p:cNvPr id="965707" name="Freeform 120"/>
              <p:cNvSpPr>
                <a:spLocks/>
              </p:cNvSpPr>
              <p:nvPr/>
            </p:nvSpPr>
            <p:spPr bwMode="auto">
              <a:xfrm>
                <a:off x="945" y="2886"/>
                <a:ext cx="201" cy="107"/>
              </a:xfrm>
              <a:custGeom>
                <a:avLst/>
                <a:gdLst>
                  <a:gd name="T0" fmla="*/ 151 w 201"/>
                  <a:gd name="T1" fmla="*/ 0 h 107"/>
                  <a:gd name="T2" fmla="*/ 151 w 201"/>
                  <a:gd name="T3" fmla="*/ 26 h 107"/>
                  <a:gd name="T4" fmla="*/ 0 w 201"/>
                  <a:gd name="T5" fmla="*/ 26 h 107"/>
                  <a:gd name="T6" fmla="*/ 0 w 201"/>
                  <a:gd name="T7" fmla="*/ 80 h 107"/>
                  <a:gd name="T8" fmla="*/ 151 w 201"/>
                  <a:gd name="T9" fmla="*/ 80 h 107"/>
                  <a:gd name="T10" fmla="*/ 151 w 201"/>
                  <a:gd name="T11" fmla="*/ 107 h 107"/>
                  <a:gd name="T12" fmla="*/ 201 w 201"/>
                  <a:gd name="T13" fmla="*/ 53 h 107"/>
                  <a:gd name="T14" fmla="*/ 151 w 201"/>
                  <a:gd name="T15" fmla="*/ 0 h 10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1" h="107">
                    <a:moveTo>
                      <a:pt x="151" y="0"/>
                    </a:moveTo>
                    <a:lnTo>
                      <a:pt x="151" y="26"/>
                    </a:lnTo>
                    <a:lnTo>
                      <a:pt x="0" y="26"/>
                    </a:lnTo>
                    <a:lnTo>
                      <a:pt x="0" y="80"/>
                    </a:lnTo>
                    <a:lnTo>
                      <a:pt x="151" y="80"/>
                    </a:lnTo>
                    <a:lnTo>
                      <a:pt x="151" y="107"/>
                    </a:lnTo>
                    <a:lnTo>
                      <a:pt x="201" y="53"/>
                    </a:lnTo>
                    <a:lnTo>
                      <a:pt x="151" y="0"/>
                    </a:lnTo>
                    <a:close/>
                  </a:path>
                </a:pathLst>
              </a:custGeom>
              <a:noFill/>
              <a:ln w="1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PE" dirty="0"/>
              </a:p>
            </p:txBody>
          </p:sp>
        </p:grpSp>
      </p:grpSp>
    </p:spTree>
  </p:cSld>
  <p:clrMapOvr>
    <a:masterClrMapping/>
  </p:clrMapOvr>
  <p:transition spd="slow">
    <p:pull dir="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7681" name="2 Marcador de contenido"/>
          <p:cNvSpPr>
            <a:spLocks noGrp="1"/>
          </p:cNvSpPr>
          <p:nvPr>
            <p:ph sz="half" idx="1"/>
          </p:nvPr>
        </p:nvSpPr>
        <p:spPr>
          <a:xfrm>
            <a:off x="381000" y="1295400"/>
            <a:ext cx="8358188" cy="5029200"/>
          </a:xfrm>
        </p:spPr>
        <p:txBody>
          <a:bodyPr/>
          <a:lstStyle/>
          <a:p>
            <a:pPr algn="just"/>
            <a:r>
              <a:rPr lang="es-ES" sz="2400" b="1" dirty="0"/>
              <a:t>MINMAX: </a:t>
            </a:r>
          </a:p>
          <a:p>
            <a:pPr lvl="1" algn="just">
              <a:buFont typeface="Wingdings" pitchFamily="2" charset="2"/>
              <a:buChar char="v"/>
            </a:pPr>
            <a:r>
              <a:rPr lang="en-US" sz="2000" dirty="0"/>
              <a:t>It is to compare how each plan behaves in the worst possible future context and to choose the plan that better «resists» in face of adversity.  </a:t>
            </a:r>
          </a:p>
          <a:p>
            <a:pPr lvl="1" algn="just">
              <a:buFont typeface="Wingdings" pitchFamily="2" charset="2"/>
              <a:buChar char="v"/>
            </a:pPr>
            <a:r>
              <a:rPr lang="en-US" sz="2000" dirty="0"/>
              <a:t>The optimal plan can change depending on the attribute considered, which generates objectives conflict (Trade off). </a:t>
            </a:r>
          </a:p>
          <a:p>
            <a:pPr lvl="1" algn="just">
              <a:buFont typeface="Wingdings" pitchFamily="2" charset="2"/>
              <a:buNone/>
            </a:pPr>
            <a:endParaRPr lang="es-ES" sz="2000" dirty="0"/>
          </a:p>
          <a:p>
            <a:pPr algn="just"/>
            <a:r>
              <a:rPr lang="en-US" sz="2400" b="1" dirty="0"/>
              <a:t>Trade Off Analysis</a:t>
            </a:r>
            <a:r>
              <a:rPr lang="es-ES" sz="2400" b="1" dirty="0"/>
              <a:t>:</a:t>
            </a:r>
          </a:p>
          <a:p>
            <a:pPr lvl="1" algn="just">
              <a:buFont typeface="Wingdings" pitchFamily="2" charset="2"/>
              <a:buChar char="v"/>
            </a:pPr>
            <a:r>
              <a:rPr lang="en-US" sz="2000" dirty="0"/>
              <a:t>It is a comparison between plans, in pairs, to determine if a plan dominates another and by this delimit the set of eligible plans. </a:t>
            </a:r>
          </a:p>
          <a:p>
            <a:pPr lvl="1" algn="just">
              <a:buFont typeface="Wingdings" pitchFamily="2" charset="2"/>
              <a:buChar char="v"/>
            </a:pPr>
            <a:r>
              <a:rPr lang="en-US" sz="2000" dirty="0"/>
              <a:t>The plans not dominated in a certain future are part of the selection set. </a:t>
            </a:r>
          </a:p>
          <a:p>
            <a:pPr lvl="1" algn="just">
              <a:buFont typeface="Wingdings" pitchFamily="2" charset="2"/>
              <a:buChar char="v"/>
            </a:pPr>
            <a:r>
              <a:rPr lang="en-US" sz="2000" dirty="0"/>
              <a:t>The plans within the choice set for all the futures are considered </a:t>
            </a:r>
            <a:r>
              <a:rPr lang="en-US" sz="2000" b="1" dirty="0"/>
              <a:t>strong</a:t>
            </a:r>
            <a:r>
              <a:rPr lang="en-US" sz="2000" dirty="0"/>
              <a:t>. </a:t>
            </a:r>
          </a:p>
          <a:p>
            <a:pPr lvl="2" algn="just"/>
            <a:endParaRPr lang="es-ES" sz="1600" dirty="0"/>
          </a:p>
        </p:txBody>
      </p:sp>
      <p:sp>
        <p:nvSpPr>
          <p:cNvPr id="967682" name="1 Título"/>
          <p:cNvSpPr>
            <a:spLocks noGrp="1"/>
          </p:cNvSpPr>
          <p:nvPr>
            <p:ph type="title"/>
          </p:nvPr>
        </p:nvSpPr>
        <p:spPr>
          <a:xfrm>
            <a:off x="657225" y="285750"/>
            <a:ext cx="7772400" cy="857250"/>
          </a:xfrm>
        </p:spPr>
        <p:txBody>
          <a:bodyPr/>
          <a:lstStyle/>
          <a:p>
            <a:r>
              <a:rPr lang="en-US" sz="3200" dirty="0"/>
              <a:t>Strong Plans Selection Methodology and NUMES</a:t>
            </a:r>
          </a:p>
        </p:txBody>
      </p:sp>
      <p:sp>
        <p:nvSpPr>
          <p:cNvPr id="2" name="1 Marcador de número de diapositiva"/>
          <p:cNvSpPr>
            <a:spLocks noGrp="1"/>
          </p:cNvSpPr>
          <p:nvPr>
            <p:ph type="sldNum" sz="quarter" idx="10"/>
          </p:nvPr>
        </p:nvSpPr>
        <p:spPr/>
        <p:txBody>
          <a:bodyPr/>
          <a:lstStyle/>
          <a:p>
            <a:pPr>
              <a:defRPr/>
            </a:pPr>
            <a:fld id="{BB9F26AF-9D63-45F2-BCD9-664AAC333B1F}" type="slidenum">
              <a:rPr lang="es-ES" smtClean="0"/>
              <a:pPr>
                <a:defRPr/>
              </a:pPr>
              <a:t>12</a:t>
            </a:fld>
            <a:endParaRPr lang="es-ES" dirty="0"/>
          </a:p>
        </p:txBody>
      </p:sp>
    </p:spTree>
  </p:cSld>
  <p:clrMapOvr>
    <a:masterClrMapping/>
  </p:clrMapOvr>
  <p:transition spd="slow">
    <p:pull dir="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Título"/>
          <p:cNvSpPr>
            <a:spLocks noGrp="1"/>
          </p:cNvSpPr>
          <p:nvPr>
            <p:ph type="title"/>
          </p:nvPr>
        </p:nvSpPr>
        <p:spPr>
          <a:xfrm>
            <a:off x="611188" y="117475"/>
            <a:ext cx="7920037" cy="719138"/>
          </a:xfrm>
        </p:spPr>
        <p:txBody>
          <a:bodyPr/>
          <a:lstStyle/>
          <a:p>
            <a:pPr>
              <a:defRPr/>
            </a:pPr>
            <a:r>
              <a:rPr lang="es-ES" sz="3200" dirty="0">
                <a:effectLst>
                  <a:outerShdw blurRad="38100" dist="38100" dir="2700000" algn="tl">
                    <a:srgbClr val="C0C0C0"/>
                  </a:outerShdw>
                </a:effectLst>
              </a:rPr>
              <a:t>NUMES Plan</a:t>
            </a:r>
            <a:endParaRPr lang="en-US" sz="3200" dirty="0">
              <a:effectLst>
                <a:outerShdw blurRad="38100" dist="38100" dir="2700000" algn="tl">
                  <a:srgbClr val="C0C0C0"/>
                </a:outerShdw>
              </a:effectLst>
            </a:endParaRPr>
          </a:p>
        </p:txBody>
      </p:sp>
      <p:sp>
        <p:nvSpPr>
          <p:cNvPr id="970754" name="2 Marcador de contenido"/>
          <p:cNvSpPr>
            <a:spLocks noGrp="1"/>
          </p:cNvSpPr>
          <p:nvPr>
            <p:ph sz="half" idx="1"/>
          </p:nvPr>
        </p:nvSpPr>
        <p:spPr>
          <a:xfrm>
            <a:off x="428625" y="1071563"/>
            <a:ext cx="8358188" cy="5100637"/>
          </a:xfrm>
        </p:spPr>
        <p:txBody>
          <a:bodyPr/>
          <a:lstStyle/>
          <a:p>
            <a:pPr algn="just"/>
            <a:r>
              <a:rPr lang="en-US" sz="1800" dirty="0"/>
              <a:t>Several plans turned out to be </a:t>
            </a:r>
            <a:r>
              <a:rPr lang="en-US" sz="1800" b="1" dirty="0"/>
              <a:t>strong</a:t>
            </a:r>
            <a:r>
              <a:rPr lang="en-US" sz="1800" dirty="0"/>
              <a:t>; however, they had certain opposite features: electricity supply structure, development or not of the petrochemistry in the South and of the heavy crudes.  </a:t>
            </a:r>
          </a:p>
          <a:p>
            <a:pPr algn="just"/>
            <a:r>
              <a:rPr lang="en-US" sz="1800" dirty="0"/>
              <a:t>It</a:t>
            </a:r>
            <a:r>
              <a:rPr lang="es-AR" sz="1800" dirty="0"/>
              <a:t> </a:t>
            </a:r>
            <a:r>
              <a:rPr lang="en-US" sz="1800" dirty="0"/>
              <a:t>was</a:t>
            </a:r>
            <a:r>
              <a:rPr lang="es-AR" sz="1800" dirty="0"/>
              <a:t> </a:t>
            </a:r>
            <a:r>
              <a:rPr lang="en-US" sz="1800" dirty="0"/>
              <a:t>possible</a:t>
            </a:r>
            <a:r>
              <a:rPr lang="es-AR" sz="1800" dirty="0"/>
              <a:t> </a:t>
            </a:r>
            <a:r>
              <a:rPr lang="en-US" sz="1800" dirty="0"/>
              <a:t>to</a:t>
            </a:r>
            <a:r>
              <a:rPr lang="es-AR" sz="1800" dirty="0"/>
              <a:t> </a:t>
            </a:r>
            <a:r>
              <a:rPr lang="en-US" sz="1800" dirty="0"/>
              <a:t>build a strong </a:t>
            </a:r>
            <a:r>
              <a:rPr lang="es-AR" sz="1800" dirty="0"/>
              <a:t>plan of </a:t>
            </a:r>
            <a:r>
              <a:rPr lang="en-US" sz="1800" dirty="0"/>
              <a:t>better</a:t>
            </a:r>
            <a:r>
              <a:rPr lang="es-AR" sz="1800" dirty="0"/>
              <a:t> performance in a </a:t>
            </a:r>
            <a:r>
              <a:rPr lang="en-US" sz="1800" dirty="0"/>
              <a:t>greater amount of attributes from the combination of the best options </a:t>
            </a:r>
            <a:r>
              <a:rPr lang="es-AR" sz="1800" dirty="0"/>
              <a:t>of </a:t>
            </a:r>
            <a:r>
              <a:rPr lang="en-US" sz="1800" dirty="0"/>
              <a:t>the different strong plans with the purpose of proposing</a:t>
            </a:r>
            <a:r>
              <a:rPr lang="es-AR" sz="1800" dirty="0"/>
              <a:t> </a:t>
            </a:r>
            <a:r>
              <a:rPr lang="en-US" sz="1800" dirty="0"/>
              <a:t>the NUMES objective. </a:t>
            </a:r>
          </a:p>
          <a:p>
            <a:pPr marL="0" indent="0">
              <a:buNone/>
            </a:pPr>
            <a:endParaRPr lang="en-US" sz="2000" dirty="0"/>
          </a:p>
        </p:txBody>
      </p:sp>
      <p:grpSp>
        <p:nvGrpSpPr>
          <p:cNvPr id="970755" name="Group 4"/>
          <p:cNvGrpSpPr>
            <a:grpSpLocks noChangeAspect="1"/>
          </p:cNvGrpSpPr>
          <p:nvPr/>
        </p:nvGrpSpPr>
        <p:grpSpPr bwMode="auto">
          <a:xfrm>
            <a:off x="827088" y="3127375"/>
            <a:ext cx="8220076" cy="2938463"/>
            <a:chOff x="521" y="1970"/>
            <a:chExt cx="5178" cy="1851"/>
          </a:xfrm>
        </p:grpSpPr>
        <p:sp>
          <p:nvSpPr>
            <p:cNvPr id="970757" name="AutoShape 3"/>
            <p:cNvSpPr>
              <a:spLocks noChangeAspect="1" noChangeArrowheads="1" noTextEdit="1"/>
            </p:cNvSpPr>
            <p:nvPr/>
          </p:nvSpPr>
          <p:spPr bwMode="auto">
            <a:xfrm>
              <a:off x="521" y="1979"/>
              <a:ext cx="4899" cy="18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PE" dirty="0"/>
            </a:p>
          </p:txBody>
        </p:sp>
        <p:sp>
          <p:nvSpPr>
            <p:cNvPr id="970758" name="Rectangle 5"/>
            <p:cNvSpPr>
              <a:spLocks noChangeArrowheads="1"/>
            </p:cNvSpPr>
            <p:nvPr/>
          </p:nvSpPr>
          <p:spPr bwMode="auto">
            <a:xfrm>
              <a:off x="521" y="1979"/>
              <a:ext cx="4899" cy="199"/>
            </a:xfrm>
            <a:prstGeom prst="rect">
              <a:avLst/>
            </a:prstGeom>
            <a:solidFill>
              <a:srgbClr val="D8D8D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s-PE" dirty="0"/>
            </a:p>
          </p:txBody>
        </p:sp>
        <p:sp>
          <p:nvSpPr>
            <p:cNvPr id="970759" name="Rectangle 6"/>
            <p:cNvSpPr>
              <a:spLocks noChangeArrowheads="1"/>
            </p:cNvSpPr>
            <p:nvPr/>
          </p:nvSpPr>
          <p:spPr bwMode="auto">
            <a:xfrm>
              <a:off x="1184" y="2026"/>
              <a:ext cx="318"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0" dirty="0">
                  <a:solidFill>
                    <a:srgbClr val="000000"/>
                  </a:solidFill>
                  <a:latin typeface="Calibri" pitchFamily="34" charset="0"/>
                </a:rPr>
                <a:t>Option</a:t>
              </a:r>
              <a:endParaRPr lang="en-US" sz="1800" b="0" dirty="0">
                <a:solidFill>
                  <a:schemeClr val="tx1"/>
                </a:solidFill>
                <a:latin typeface="Arial" charset="0"/>
              </a:endParaRPr>
            </a:p>
          </p:txBody>
        </p:sp>
        <p:sp>
          <p:nvSpPr>
            <p:cNvPr id="970760" name="Rectangle 7"/>
            <p:cNvSpPr>
              <a:spLocks noChangeArrowheads="1"/>
            </p:cNvSpPr>
            <p:nvPr/>
          </p:nvSpPr>
          <p:spPr bwMode="auto">
            <a:xfrm>
              <a:off x="3455" y="2026"/>
              <a:ext cx="397"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0" dirty="0">
                  <a:solidFill>
                    <a:srgbClr val="000000"/>
                  </a:solidFill>
                  <a:latin typeface="Calibri" pitchFamily="34" charset="0"/>
                </a:rPr>
                <a:t>Features</a:t>
              </a:r>
              <a:endParaRPr lang="en-US" sz="1800" b="0" dirty="0">
                <a:solidFill>
                  <a:schemeClr val="tx1"/>
                </a:solidFill>
                <a:latin typeface="Arial" charset="0"/>
              </a:endParaRPr>
            </a:p>
          </p:txBody>
        </p:sp>
        <p:sp>
          <p:nvSpPr>
            <p:cNvPr id="970761" name="Rectangle 8"/>
            <p:cNvSpPr>
              <a:spLocks noChangeArrowheads="1"/>
            </p:cNvSpPr>
            <p:nvPr/>
          </p:nvSpPr>
          <p:spPr bwMode="auto">
            <a:xfrm>
              <a:off x="547" y="2292"/>
              <a:ext cx="1241"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0" dirty="0">
                  <a:solidFill>
                    <a:srgbClr val="000000"/>
                  </a:solidFill>
                  <a:latin typeface="Calibri" pitchFamily="34" charset="0"/>
                </a:rPr>
                <a:t>Electricity Supply Structure</a:t>
              </a:r>
              <a:endParaRPr lang="en-US" sz="1800" b="0" dirty="0">
                <a:solidFill>
                  <a:schemeClr val="tx1"/>
                </a:solidFill>
                <a:latin typeface="Arial" charset="0"/>
              </a:endParaRPr>
            </a:p>
          </p:txBody>
        </p:sp>
        <p:sp>
          <p:nvSpPr>
            <p:cNvPr id="970762" name="Rectangle 9"/>
            <p:cNvSpPr>
              <a:spLocks noChangeArrowheads="1"/>
            </p:cNvSpPr>
            <p:nvPr/>
          </p:nvSpPr>
          <p:spPr bwMode="auto">
            <a:xfrm>
              <a:off x="3107" y="2302"/>
              <a:ext cx="2592"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en-US" sz="1400" b="0" dirty="0">
                  <a:solidFill>
                    <a:srgbClr val="000000"/>
                  </a:solidFill>
                  <a:latin typeface="Calibri" pitchFamily="34" charset="0"/>
                </a:rPr>
                <a:t>Hydroelectric</a:t>
              </a:r>
              <a:r>
                <a:rPr lang="es-PE" sz="1400" b="0" dirty="0">
                  <a:solidFill>
                    <a:srgbClr val="000000"/>
                  </a:solidFill>
                  <a:latin typeface="Calibri" pitchFamily="34" charset="0"/>
                </a:rPr>
                <a:t> power40%, Natural Gas 40%, RER 20%</a:t>
              </a:r>
              <a:endParaRPr lang="es-PE" sz="1800" b="0" dirty="0">
                <a:solidFill>
                  <a:schemeClr val="tx1"/>
                </a:solidFill>
                <a:latin typeface="Arial" charset="0"/>
              </a:endParaRPr>
            </a:p>
          </p:txBody>
        </p:sp>
        <p:sp>
          <p:nvSpPr>
            <p:cNvPr id="970763" name="Rectangle 10"/>
            <p:cNvSpPr>
              <a:spLocks noChangeArrowheads="1"/>
            </p:cNvSpPr>
            <p:nvPr/>
          </p:nvSpPr>
          <p:spPr bwMode="auto">
            <a:xfrm>
              <a:off x="547" y="2492"/>
              <a:ext cx="700"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PE" sz="1400" b="0" dirty="0">
                  <a:solidFill>
                    <a:srgbClr val="000000"/>
                  </a:solidFill>
                  <a:latin typeface="Calibri" pitchFamily="34" charset="0"/>
                </a:rPr>
                <a:t>Petrochemistry</a:t>
              </a:r>
              <a:endParaRPr lang="es-PE" sz="1800" b="0" dirty="0">
                <a:solidFill>
                  <a:schemeClr val="tx1"/>
                </a:solidFill>
                <a:latin typeface="Arial" charset="0"/>
              </a:endParaRPr>
            </a:p>
          </p:txBody>
        </p:sp>
        <p:sp>
          <p:nvSpPr>
            <p:cNvPr id="970764" name="Rectangle 11"/>
            <p:cNvSpPr>
              <a:spLocks noChangeArrowheads="1"/>
            </p:cNvSpPr>
            <p:nvPr/>
          </p:nvSpPr>
          <p:spPr bwMode="auto">
            <a:xfrm>
              <a:off x="4386" y="2454"/>
              <a:ext cx="1153"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es-PE" sz="1400" b="0" dirty="0">
                  <a:solidFill>
                    <a:srgbClr val="000000"/>
                  </a:solidFill>
                  <a:latin typeface="Calibri" pitchFamily="34" charset="0"/>
                </a:rPr>
                <a:t>In Ica and in </a:t>
              </a:r>
              <a:r>
                <a:rPr lang="en-US" sz="1400" b="0" dirty="0">
                  <a:solidFill>
                    <a:srgbClr val="000000"/>
                  </a:solidFill>
                  <a:latin typeface="Calibri" pitchFamily="34" charset="0"/>
                </a:rPr>
                <a:t>the</a:t>
              </a:r>
              <a:r>
                <a:rPr lang="es-PE" sz="1400" b="0" dirty="0">
                  <a:solidFill>
                    <a:srgbClr val="000000"/>
                  </a:solidFill>
                  <a:latin typeface="Calibri" pitchFamily="34" charset="0"/>
                </a:rPr>
                <a:t> South</a:t>
              </a:r>
              <a:endParaRPr lang="es-PE" sz="1800" b="0" dirty="0">
                <a:solidFill>
                  <a:schemeClr val="tx1"/>
                </a:solidFill>
                <a:latin typeface="Arial" charset="0"/>
              </a:endParaRPr>
            </a:p>
          </p:txBody>
        </p:sp>
        <p:sp>
          <p:nvSpPr>
            <p:cNvPr id="970765" name="Rectangle 12"/>
            <p:cNvSpPr>
              <a:spLocks noChangeArrowheads="1"/>
            </p:cNvSpPr>
            <p:nvPr/>
          </p:nvSpPr>
          <p:spPr bwMode="auto">
            <a:xfrm>
              <a:off x="547" y="2682"/>
              <a:ext cx="873"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PE" sz="1400" b="0" dirty="0">
                  <a:solidFill>
                    <a:srgbClr val="000000"/>
                  </a:solidFill>
                  <a:latin typeface="Calibri" pitchFamily="34" charset="0"/>
                </a:rPr>
                <a:t>Gas </a:t>
              </a:r>
              <a:r>
                <a:rPr lang="en-US" sz="1400" b="0" dirty="0">
                  <a:solidFill>
                    <a:srgbClr val="000000"/>
                  </a:solidFill>
                  <a:latin typeface="Calibri" pitchFamily="34" charset="0"/>
                </a:rPr>
                <a:t>Transportation</a:t>
              </a:r>
              <a:endParaRPr lang="en-US" sz="1800" b="0" dirty="0">
                <a:solidFill>
                  <a:schemeClr val="tx1"/>
                </a:solidFill>
                <a:latin typeface="Arial" charset="0"/>
              </a:endParaRPr>
            </a:p>
          </p:txBody>
        </p:sp>
        <p:sp>
          <p:nvSpPr>
            <p:cNvPr id="970766" name="Rectangle 13"/>
            <p:cNvSpPr>
              <a:spLocks noChangeArrowheads="1"/>
            </p:cNvSpPr>
            <p:nvPr/>
          </p:nvSpPr>
          <p:spPr bwMode="auto">
            <a:xfrm>
              <a:off x="4187" y="2652"/>
              <a:ext cx="1287"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es-PE" sz="1400" b="0" dirty="0">
                  <a:solidFill>
                    <a:srgbClr val="000000"/>
                  </a:solidFill>
                  <a:latin typeface="Calibri" pitchFamily="34" charset="0"/>
                </a:rPr>
                <a:t>South and North Pipelines </a:t>
              </a:r>
              <a:endParaRPr lang="es-PE" sz="1800" b="0" dirty="0">
                <a:solidFill>
                  <a:schemeClr val="tx1"/>
                </a:solidFill>
                <a:latin typeface="Arial" charset="0"/>
              </a:endParaRPr>
            </a:p>
          </p:txBody>
        </p:sp>
        <p:sp>
          <p:nvSpPr>
            <p:cNvPr id="970767" name="Rectangle 14"/>
            <p:cNvSpPr>
              <a:spLocks noChangeArrowheads="1"/>
            </p:cNvSpPr>
            <p:nvPr/>
          </p:nvSpPr>
          <p:spPr bwMode="auto">
            <a:xfrm>
              <a:off x="547" y="2872"/>
              <a:ext cx="302"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0" dirty="0">
                  <a:solidFill>
                    <a:srgbClr val="000000"/>
                  </a:solidFill>
                  <a:latin typeface="Calibri" pitchFamily="34" charset="0"/>
                </a:rPr>
                <a:t>Export</a:t>
              </a:r>
              <a:endParaRPr lang="en-US" sz="1800" b="0" dirty="0">
                <a:solidFill>
                  <a:schemeClr val="tx1"/>
                </a:solidFill>
                <a:latin typeface="Arial" charset="0"/>
              </a:endParaRPr>
            </a:p>
          </p:txBody>
        </p:sp>
        <p:sp>
          <p:nvSpPr>
            <p:cNvPr id="970768" name="Rectangle 15"/>
            <p:cNvSpPr>
              <a:spLocks noChangeArrowheads="1"/>
            </p:cNvSpPr>
            <p:nvPr/>
          </p:nvSpPr>
          <p:spPr bwMode="auto">
            <a:xfrm>
              <a:off x="3394" y="2899"/>
              <a:ext cx="1661"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PE" sz="1400" b="0" dirty="0">
                  <a:solidFill>
                    <a:srgbClr val="000000"/>
                  </a:solidFill>
                  <a:latin typeface="Calibri" pitchFamily="34" charset="0"/>
                </a:rPr>
                <a:t>PERU LNG and EE </a:t>
              </a:r>
              <a:r>
                <a:rPr lang="en-US" sz="1400" b="0" dirty="0">
                  <a:solidFill>
                    <a:srgbClr val="000000"/>
                  </a:solidFill>
                  <a:latin typeface="Calibri" pitchFamily="34" charset="0"/>
                </a:rPr>
                <a:t>exports</a:t>
              </a:r>
              <a:r>
                <a:rPr lang="es-PE" sz="1400" b="0" dirty="0">
                  <a:solidFill>
                    <a:srgbClr val="000000"/>
                  </a:solidFill>
                  <a:latin typeface="Calibri" pitchFamily="34" charset="0"/>
                </a:rPr>
                <a:t> (Regional)</a:t>
              </a:r>
              <a:endParaRPr lang="es-PE" sz="1800" b="0" dirty="0">
                <a:solidFill>
                  <a:schemeClr val="tx1"/>
                </a:solidFill>
                <a:latin typeface="Arial" charset="0"/>
              </a:endParaRPr>
            </a:p>
          </p:txBody>
        </p:sp>
        <p:sp>
          <p:nvSpPr>
            <p:cNvPr id="970769" name="Rectangle 16"/>
            <p:cNvSpPr>
              <a:spLocks noChangeArrowheads="1"/>
            </p:cNvSpPr>
            <p:nvPr/>
          </p:nvSpPr>
          <p:spPr bwMode="auto">
            <a:xfrm>
              <a:off x="547" y="3062"/>
              <a:ext cx="127"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0" dirty="0">
                  <a:solidFill>
                    <a:srgbClr val="000000"/>
                  </a:solidFill>
                  <a:latin typeface="Calibri" pitchFamily="34" charset="0"/>
                </a:rPr>
                <a:t>Oil</a:t>
              </a:r>
              <a:endParaRPr lang="en-US" sz="1800" b="0" dirty="0">
                <a:solidFill>
                  <a:schemeClr val="tx1"/>
                </a:solidFill>
                <a:latin typeface="Arial" charset="0"/>
              </a:endParaRPr>
            </a:p>
          </p:txBody>
        </p:sp>
        <p:sp>
          <p:nvSpPr>
            <p:cNvPr id="970770" name="Rectangle 17"/>
            <p:cNvSpPr>
              <a:spLocks noChangeArrowheads="1"/>
            </p:cNvSpPr>
            <p:nvPr/>
          </p:nvSpPr>
          <p:spPr bwMode="auto">
            <a:xfrm>
              <a:off x="4000" y="3062"/>
              <a:ext cx="1277"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0" dirty="0">
                  <a:solidFill>
                    <a:srgbClr val="000000"/>
                  </a:solidFill>
                  <a:latin typeface="Calibri" pitchFamily="34" charset="0"/>
                </a:rPr>
                <a:t>Heavy crudes development </a:t>
              </a:r>
              <a:endParaRPr lang="en-US" sz="1800" b="0" dirty="0">
                <a:solidFill>
                  <a:schemeClr val="tx1"/>
                </a:solidFill>
                <a:latin typeface="Arial" charset="0"/>
              </a:endParaRPr>
            </a:p>
          </p:txBody>
        </p:sp>
        <p:sp>
          <p:nvSpPr>
            <p:cNvPr id="970771" name="Rectangle 18"/>
            <p:cNvSpPr>
              <a:spLocks noChangeArrowheads="1"/>
            </p:cNvSpPr>
            <p:nvPr/>
          </p:nvSpPr>
          <p:spPr bwMode="auto">
            <a:xfrm>
              <a:off x="547" y="3252"/>
              <a:ext cx="369"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0" dirty="0">
                  <a:solidFill>
                    <a:srgbClr val="000000"/>
                  </a:solidFill>
                  <a:latin typeface="Calibri" pitchFamily="34" charset="0"/>
                </a:rPr>
                <a:t>Biofuels</a:t>
              </a:r>
              <a:endParaRPr lang="en-US" sz="1800" b="0" dirty="0">
                <a:solidFill>
                  <a:schemeClr val="tx1"/>
                </a:solidFill>
                <a:latin typeface="Arial" charset="0"/>
              </a:endParaRPr>
            </a:p>
          </p:txBody>
        </p:sp>
        <p:sp>
          <p:nvSpPr>
            <p:cNvPr id="970772" name="Rectangle 19"/>
            <p:cNvSpPr>
              <a:spLocks noChangeArrowheads="1"/>
            </p:cNvSpPr>
            <p:nvPr/>
          </p:nvSpPr>
          <p:spPr bwMode="auto">
            <a:xfrm>
              <a:off x="4105" y="3252"/>
              <a:ext cx="1331"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es-PE" sz="1400" b="0" dirty="0">
                  <a:solidFill>
                    <a:srgbClr val="000000"/>
                  </a:solidFill>
                  <a:latin typeface="Calibri" pitchFamily="34" charset="0"/>
                </a:rPr>
                <a:t>5% biodiesel, 10% </a:t>
              </a:r>
              <a:r>
                <a:rPr lang="en-US" sz="1400" b="0" dirty="0">
                  <a:solidFill>
                    <a:srgbClr val="000000"/>
                  </a:solidFill>
                  <a:latin typeface="Calibri" pitchFamily="34" charset="0"/>
                </a:rPr>
                <a:t>ethanol</a:t>
              </a:r>
              <a:endParaRPr lang="en-US" sz="1800" b="0" dirty="0">
                <a:solidFill>
                  <a:schemeClr val="tx1"/>
                </a:solidFill>
                <a:latin typeface="Arial" charset="0"/>
              </a:endParaRPr>
            </a:p>
          </p:txBody>
        </p:sp>
        <p:sp>
          <p:nvSpPr>
            <p:cNvPr id="970773" name="Rectangle 20"/>
            <p:cNvSpPr>
              <a:spLocks noChangeArrowheads="1"/>
            </p:cNvSpPr>
            <p:nvPr/>
          </p:nvSpPr>
          <p:spPr bwMode="auto">
            <a:xfrm>
              <a:off x="547" y="3442"/>
              <a:ext cx="623"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PE" sz="1400" b="0" dirty="0">
                  <a:solidFill>
                    <a:srgbClr val="000000"/>
                  </a:solidFill>
                  <a:latin typeface="Calibri" pitchFamily="34" charset="0"/>
                </a:rPr>
                <a:t>Gas </a:t>
              </a:r>
              <a:r>
                <a:rPr lang="en-US" sz="1400" b="0" dirty="0">
                  <a:solidFill>
                    <a:srgbClr val="000000"/>
                  </a:solidFill>
                  <a:latin typeface="Calibri" pitchFamily="34" charset="0"/>
                </a:rPr>
                <a:t>Coverage</a:t>
              </a:r>
              <a:endParaRPr lang="en-US" sz="1800" b="0" dirty="0">
                <a:solidFill>
                  <a:schemeClr val="tx1"/>
                </a:solidFill>
                <a:latin typeface="Arial" charset="0"/>
              </a:endParaRPr>
            </a:p>
          </p:txBody>
        </p:sp>
        <p:sp>
          <p:nvSpPr>
            <p:cNvPr id="970774" name="Rectangle 21"/>
            <p:cNvSpPr>
              <a:spLocks noChangeArrowheads="1"/>
            </p:cNvSpPr>
            <p:nvPr/>
          </p:nvSpPr>
          <p:spPr bwMode="auto">
            <a:xfrm>
              <a:off x="4000" y="3442"/>
              <a:ext cx="1325"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en-US" sz="1400" b="0" dirty="0">
                  <a:solidFill>
                    <a:srgbClr val="000000"/>
                  </a:solidFill>
                  <a:latin typeface="Calibri" pitchFamily="34" charset="0"/>
                </a:rPr>
                <a:t>Maximum</a:t>
              </a:r>
              <a:r>
                <a:rPr lang="es-PE" sz="1400" b="0" dirty="0">
                  <a:solidFill>
                    <a:srgbClr val="000000"/>
                  </a:solidFill>
                  <a:latin typeface="Calibri" pitchFamily="34" charset="0"/>
                </a:rPr>
                <a:t> </a:t>
              </a:r>
              <a:r>
                <a:rPr lang="en-US" sz="1400" b="0" dirty="0">
                  <a:solidFill>
                    <a:srgbClr val="000000"/>
                  </a:solidFill>
                  <a:latin typeface="Calibri" pitchFamily="34" charset="0"/>
                </a:rPr>
                <a:t>coverage</a:t>
              </a:r>
              <a:r>
                <a:rPr lang="es-PE" sz="1400" b="0" dirty="0">
                  <a:solidFill>
                    <a:srgbClr val="000000"/>
                  </a:solidFill>
                  <a:latin typeface="Calibri" pitchFamily="34" charset="0"/>
                </a:rPr>
                <a:t> Plan</a:t>
              </a:r>
              <a:endParaRPr lang="es-PE" sz="1800" b="0" dirty="0">
                <a:solidFill>
                  <a:schemeClr val="tx1"/>
                </a:solidFill>
                <a:latin typeface="Arial" charset="0"/>
              </a:endParaRPr>
            </a:p>
          </p:txBody>
        </p:sp>
        <p:sp>
          <p:nvSpPr>
            <p:cNvPr id="970775" name="Rectangle 22"/>
            <p:cNvSpPr>
              <a:spLocks noChangeArrowheads="1"/>
            </p:cNvSpPr>
            <p:nvPr/>
          </p:nvSpPr>
          <p:spPr bwMode="auto">
            <a:xfrm>
              <a:off x="547" y="3631"/>
              <a:ext cx="774"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0" dirty="0">
                  <a:solidFill>
                    <a:srgbClr val="000000"/>
                  </a:solidFill>
                  <a:latin typeface="Calibri" pitchFamily="34" charset="0"/>
                </a:rPr>
                <a:t>Energy</a:t>
              </a:r>
              <a:r>
                <a:rPr lang="es-PE" sz="1400" b="0" dirty="0">
                  <a:solidFill>
                    <a:srgbClr val="000000"/>
                  </a:solidFill>
                  <a:latin typeface="Calibri" pitchFamily="34" charset="0"/>
                </a:rPr>
                <a:t> </a:t>
              </a:r>
              <a:r>
                <a:rPr lang="en-US" sz="1400" b="0" dirty="0">
                  <a:solidFill>
                    <a:srgbClr val="000000"/>
                  </a:solidFill>
                  <a:latin typeface="Calibri" pitchFamily="34" charset="0"/>
                </a:rPr>
                <a:t>Efficiency</a:t>
              </a:r>
              <a:endParaRPr lang="en-US" sz="1800" b="0" dirty="0">
                <a:solidFill>
                  <a:schemeClr val="tx1"/>
                </a:solidFill>
                <a:latin typeface="Arial" charset="0"/>
              </a:endParaRPr>
            </a:p>
          </p:txBody>
        </p:sp>
        <p:sp>
          <p:nvSpPr>
            <p:cNvPr id="970776" name="Rectangle 23"/>
            <p:cNvSpPr>
              <a:spLocks noChangeArrowheads="1"/>
            </p:cNvSpPr>
            <p:nvPr/>
          </p:nvSpPr>
          <p:spPr bwMode="auto">
            <a:xfrm>
              <a:off x="5216" y="3631"/>
              <a:ext cx="247"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PE" sz="1400" b="0" dirty="0">
                  <a:solidFill>
                    <a:srgbClr val="000000"/>
                  </a:solidFill>
                  <a:latin typeface="Calibri" pitchFamily="34" charset="0"/>
                </a:rPr>
                <a:t>15%</a:t>
              </a:r>
              <a:endParaRPr lang="es-PE" sz="1800" b="0" dirty="0">
                <a:solidFill>
                  <a:schemeClr val="tx1"/>
                </a:solidFill>
                <a:latin typeface="Arial" charset="0"/>
              </a:endParaRPr>
            </a:p>
          </p:txBody>
        </p:sp>
        <p:sp>
          <p:nvSpPr>
            <p:cNvPr id="970777" name="Line 24"/>
            <p:cNvSpPr>
              <a:spLocks noChangeShapeType="1"/>
            </p:cNvSpPr>
            <p:nvPr/>
          </p:nvSpPr>
          <p:spPr bwMode="auto">
            <a:xfrm flipV="1">
              <a:off x="521" y="1979"/>
              <a:ext cx="1" cy="1"/>
            </a:xfrm>
            <a:prstGeom prst="line">
              <a:avLst/>
            </a:prstGeom>
            <a:noFill/>
            <a:ln w="0">
              <a:solidFill>
                <a:srgbClr val="D0D7E5"/>
              </a:solidFill>
              <a:round/>
              <a:headEnd/>
              <a:tailEnd/>
            </a:ln>
            <a:extLst>
              <a:ext uri="{909E8E84-426E-40DD-AFC4-6F175D3DCCD1}">
                <a14:hiddenFill xmlns:a14="http://schemas.microsoft.com/office/drawing/2010/main">
                  <a:noFill/>
                </a14:hiddenFill>
              </a:ext>
            </a:extLst>
          </p:spPr>
          <p:txBody>
            <a:bodyPr/>
            <a:lstStyle/>
            <a:p>
              <a:endParaRPr lang="es-PE" dirty="0"/>
            </a:p>
          </p:txBody>
        </p:sp>
        <p:sp>
          <p:nvSpPr>
            <p:cNvPr id="970778" name="Rectangle 25"/>
            <p:cNvSpPr>
              <a:spLocks noChangeArrowheads="1"/>
            </p:cNvSpPr>
            <p:nvPr/>
          </p:nvSpPr>
          <p:spPr bwMode="auto">
            <a:xfrm>
              <a:off x="521" y="1970"/>
              <a:ext cx="9" cy="9"/>
            </a:xfrm>
            <a:prstGeom prst="rect">
              <a:avLst/>
            </a:prstGeom>
            <a:solidFill>
              <a:srgbClr val="D0D7E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s-PE" dirty="0"/>
            </a:p>
          </p:txBody>
        </p:sp>
        <p:sp>
          <p:nvSpPr>
            <p:cNvPr id="970779" name="Line 26"/>
            <p:cNvSpPr>
              <a:spLocks noChangeShapeType="1"/>
            </p:cNvSpPr>
            <p:nvPr/>
          </p:nvSpPr>
          <p:spPr bwMode="auto">
            <a:xfrm flipV="1">
              <a:off x="2154" y="1979"/>
              <a:ext cx="1" cy="1"/>
            </a:xfrm>
            <a:prstGeom prst="line">
              <a:avLst/>
            </a:prstGeom>
            <a:noFill/>
            <a:ln w="0">
              <a:solidFill>
                <a:srgbClr val="D0D7E5"/>
              </a:solidFill>
              <a:round/>
              <a:headEnd/>
              <a:tailEnd/>
            </a:ln>
            <a:extLst>
              <a:ext uri="{909E8E84-426E-40DD-AFC4-6F175D3DCCD1}">
                <a14:hiddenFill xmlns:a14="http://schemas.microsoft.com/office/drawing/2010/main">
                  <a:noFill/>
                </a14:hiddenFill>
              </a:ext>
            </a:extLst>
          </p:spPr>
          <p:txBody>
            <a:bodyPr/>
            <a:lstStyle/>
            <a:p>
              <a:endParaRPr lang="es-PE" dirty="0"/>
            </a:p>
          </p:txBody>
        </p:sp>
        <p:sp>
          <p:nvSpPr>
            <p:cNvPr id="970780" name="Rectangle 27"/>
            <p:cNvSpPr>
              <a:spLocks noChangeArrowheads="1"/>
            </p:cNvSpPr>
            <p:nvPr/>
          </p:nvSpPr>
          <p:spPr bwMode="auto">
            <a:xfrm>
              <a:off x="2154" y="1970"/>
              <a:ext cx="9" cy="9"/>
            </a:xfrm>
            <a:prstGeom prst="rect">
              <a:avLst/>
            </a:prstGeom>
            <a:solidFill>
              <a:srgbClr val="D0D7E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s-PE" dirty="0"/>
            </a:p>
          </p:txBody>
        </p:sp>
        <p:sp>
          <p:nvSpPr>
            <p:cNvPr id="970781" name="Rectangle 28"/>
            <p:cNvSpPr>
              <a:spLocks noChangeArrowheads="1"/>
            </p:cNvSpPr>
            <p:nvPr/>
          </p:nvSpPr>
          <p:spPr bwMode="auto">
            <a:xfrm>
              <a:off x="521" y="1970"/>
              <a:ext cx="4899" cy="1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s-PE" dirty="0"/>
            </a:p>
          </p:txBody>
        </p:sp>
        <p:sp>
          <p:nvSpPr>
            <p:cNvPr id="970782" name="Line 29"/>
            <p:cNvSpPr>
              <a:spLocks noChangeShapeType="1"/>
            </p:cNvSpPr>
            <p:nvPr/>
          </p:nvSpPr>
          <p:spPr bwMode="auto">
            <a:xfrm flipV="1">
              <a:off x="5412" y="1979"/>
              <a:ext cx="1" cy="1"/>
            </a:xfrm>
            <a:prstGeom prst="line">
              <a:avLst/>
            </a:prstGeom>
            <a:noFill/>
            <a:ln w="0">
              <a:solidFill>
                <a:srgbClr val="D0D7E5"/>
              </a:solidFill>
              <a:round/>
              <a:headEnd/>
              <a:tailEnd/>
            </a:ln>
            <a:extLst>
              <a:ext uri="{909E8E84-426E-40DD-AFC4-6F175D3DCCD1}">
                <a14:hiddenFill xmlns:a14="http://schemas.microsoft.com/office/drawing/2010/main">
                  <a:noFill/>
                </a14:hiddenFill>
              </a:ext>
            </a:extLst>
          </p:spPr>
          <p:txBody>
            <a:bodyPr/>
            <a:lstStyle/>
            <a:p>
              <a:endParaRPr lang="es-PE" dirty="0"/>
            </a:p>
          </p:txBody>
        </p:sp>
        <p:sp>
          <p:nvSpPr>
            <p:cNvPr id="970783" name="Rectangle 30"/>
            <p:cNvSpPr>
              <a:spLocks noChangeArrowheads="1"/>
            </p:cNvSpPr>
            <p:nvPr/>
          </p:nvSpPr>
          <p:spPr bwMode="auto">
            <a:xfrm>
              <a:off x="5412" y="1970"/>
              <a:ext cx="8" cy="9"/>
            </a:xfrm>
            <a:prstGeom prst="rect">
              <a:avLst/>
            </a:prstGeom>
            <a:solidFill>
              <a:srgbClr val="D0D7E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s-PE" dirty="0"/>
            </a:p>
          </p:txBody>
        </p:sp>
        <p:sp>
          <p:nvSpPr>
            <p:cNvPr id="970784" name="Line 31"/>
            <p:cNvSpPr>
              <a:spLocks noChangeShapeType="1"/>
            </p:cNvSpPr>
            <p:nvPr/>
          </p:nvSpPr>
          <p:spPr bwMode="auto">
            <a:xfrm>
              <a:off x="521" y="2178"/>
              <a:ext cx="0" cy="1596"/>
            </a:xfrm>
            <a:prstGeom prst="line">
              <a:avLst/>
            </a:prstGeom>
            <a:noFill/>
            <a:ln w="0">
              <a:solidFill>
                <a:srgbClr val="D0D7E5"/>
              </a:solidFill>
              <a:round/>
              <a:headEnd/>
              <a:tailEnd/>
            </a:ln>
            <a:extLst>
              <a:ext uri="{909E8E84-426E-40DD-AFC4-6F175D3DCCD1}">
                <a14:hiddenFill xmlns:a14="http://schemas.microsoft.com/office/drawing/2010/main">
                  <a:noFill/>
                </a14:hiddenFill>
              </a:ext>
            </a:extLst>
          </p:spPr>
          <p:txBody>
            <a:bodyPr/>
            <a:lstStyle/>
            <a:p>
              <a:endParaRPr lang="es-PE" dirty="0"/>
            </a:p>
          </p:txBody>
        </p:sp>
        <p:sp>
          <p:nvSpPr>
            <p:cNvPr id="970785" name="Rectangle 32"/>
            <p:cNvSpPr>
              <a:spLocks noChangeArrowheads="1"/>
            </p:cNvSpPr>
            <p:nvPr/>
          </p:nvSpPr>
          <p:spPr bwMode="auto">
            <a:xfrm>
              <a:off x="521" y="2178"/>
              <a:ext cx="9" cy="1596"/>
            </a:xfrm>
            <a:prstGeom prst="rect">
              <a:avLst/>
            </a:prstGeom>
            <a:solidFill>
              <a:srgbClr val="D0D7E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s-PE" dirty="0"/>
            </a:p>
          </p:txBody>
        </p:sp>
        <p:sp>
          <p:nvSpPr>
            <p:cNvPr id="970786" name="Line 33"/>
            <p:cNvSpPr>
              <a:spLocks noChangeShapeType="1"/>
            </p:cNvSpPr>
            <p:nvPr/>
          </p:nvSpPr>
          <p:spPr bwMode="auto">
            <a:xfrm>
              <a:off x="2154" y="2178"/>
              <a:ext cx="0" cy="1596"/>
            </a:xfrm>
            <a:prstGeom prst="line">
              <a:avLst/>
            </a:prstGeom>
            <a:noFill/>
            <a:ln w="0">
              <a:solidFill>
                <a:srgbClr val="D0D7E5"/>
              </a:solidFill>
              <a:round/>
              <a:headEnd/>
              <a:tailEnd/>
            </a:ln>
            <a:extLst>
              <a:ext uri="{909E8E84-426E-40DD-AFC4-6F175D3DCCD1}">
                <a14:hiddenFill xmlns:a14="http://schemas.microsoft.com/office/drawing/2010/main">
                  <a:noFill/>
                </a14:hiddenFill>
              </a:ext>
            </a:extLst>
          </p:spPr>
          <p:txBody>
            <a:bodyPr/>
            <a:lstStyle/>
            <a:p>
              <a:endParaRPr lang="es-PE" dirty="0"/>
            </a:p>
          </p:txBody>
        </p:sp>
        <p:sp>
          <p:nvSpPr>
            <p:cNvPr id="970787" name="Rectangle 34"/>
            <p:cNvSpPr>
              <a:spLocks noChangeArrowheads="1"/>
            </p:cNvSpPr>
            <p:nvPr/>
          </p:nvSpPr>
          <p:spPr bwMode="auto">
            <a:xfrm>
              <a:off x="2154" y="2178"/>
              <a:ext cx="9" cy="1596"/>
            </a:xfrm>
            <a:prstGeom prst="rect">
              <a:avLst/>
            </a:prstGeom>
            <a:solidFill>
              <a:srgbClr val="D0D7E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s-PE" dirty="0"/>
            </a:p>
          </p:txBody>
        </p:sp>
        <p:sp>
          <p:nvSpPr>
            <p:cNvPr id="970788" name="Rectangle 35"/>
            <p:cNvSpPr>
              <a:spLocks noChangeArrowheads="1"/>
            </p:cNvSpPr>
            <p:nvPr/>
          </p:nvSpPr>
          <p:spPr bwMode="auto">
            <a:xfrm>
              <a:off x="521" y="3774"/>
              <a:ext cx="4899" cy="1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s-PE" dirty="0"/>
            </a:p>
          </p:txBody>
        </p:sp>
        <p:sp>
          <p:nvSpPr>
            <p:cNvPr id="970789" name="Line 36"/>
            <p:cNvSpPr>
              <a:spLocks noChangeShapeType="1"/>
            </p:cNvSpPr>
            <p:nvPr/>
          </p:nvSpPr>
          <p:spPr bwMode="auto">
            <a:xfrm>
              <a:off x="5412" y="2178"/>
              <a:ext cx="0" cy="1596"/>
            </a:xfrm>
            <a:prstGeom prst="line">
              <a:avLst/>
            </a:prstGeom>
            <a:noFill/>
            <a:ln w="0">
              <a:solidFill>
                <a:srgbClr val="D0D7E5"/>
              </a:solidFill>
              <a:round/>
              <a:headEnd/>
              <a:tailEnd/>
            </a:ln>
            <a:extLst>
              <a:ext uri="{909E8E84-426E-40DD-AFC4-6F175D3DCCD1}">
                <a14:hiddenFill xmlns:a14="http://schemas.microsoft.com/office/drawing/2010/main">
                  <a:noFill/>
                </a14:hiddenFill>
              </a:ext>
            </a:extLst>
          </p:spPr>
          <p:txBody>
            <a:bodyPr/>
            <a:lstStyle/>
            <a:p>
              <a:endParaRPr lang="es-PE" dirty="0"/>
            </a:p>
          </p:txBody>
        </p:sp>
        <p:sp>
          <p:nvSpPr>
            <p:cNvPr id="970790" name="Rectangle 37"/>
            <p:cNvSpPr>
              <a:spLocks noChangeArrowheads="1"/>
            </p:cNvSpPr>
            <p:nvPr/>
          </p:nvSpPr>
          <p:spPr bwMode="auto">
            <a:xfrm>
              <a:off x="5412" y="2178"/>
              <a:ext cx="8" cy="1596"/>
            </a:xfrm>
            <a:prstGeom prst="rect">
              <a:avLst/>
            </a:prstGeom>
            <a:solidFill>
              <a:srgbClr val="D0D7E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s-PE" dirty="0"/>
            </a:p>
          </p:txBody>
        </p:sp>
        <p:sp>
          <p:nvSpPr>
            <p:cNvPr id="970791" name="Line 38"/>
            <p:cNvSpPr>
              <a:spLocks noChangeShapeType="1"/>
            </p:cNvSpPr>
            <p:nvPr/>
          </p:nvSpPr>
          <p:spPr bwMode="auto">
            <a:xfrm>
              <a:off x="521" y="3793"/>
              <a:ext cx="1" cy="1"/>
            </a:xfrm>
            <a:prstGeom prst="line">
              <a:avLst/>
            </a:prstGeom>
            <a:noFill/>
            <a:ln w="0">
              <a:solidFill>
                <a:srgbClr val="D0D7E5"/>
              </a:solidFill>
              <a:round/>
              <a:headEnd/>
              <a:tailEnd/>
            </a:ln>
            <a:extLst>
              <a:ext uri="{909E8E84-426E-40DD-AFC4-6F175D3DCCD1}">
                <a14:hiddenFill xmlns:a14="http://schemas.microsoft.com/office/drawing/2010/main">
                  <a:noFill/>
                </a14:hiddenFill>
              </a:ext>
            </a:extLst>
          </p:spPr>
          <p:txBody>
            <a:bodyPr/>
            <a:lstStyle/>
            <a:p>
              <a:endParaRPr lang="es-PE" dirty="0"/>
            </a:p>
          </p:txBody>
        </p:sp>
        <p:sp>
          <p:nvSpPr>
            <p:cNvPr id="970792" name="Rectangle 39"/>
            <p:cNvSpPr>
              <a:spLocks noChangeArrowheads="1"/>
            </p:cNvSpPr>
            <p:nvPr/>
          </p:nvSpPr>
          <p:spPr bwMode="auto">
            <a:xfrm>
              <a:off x="521" y="3793"/>
              <a:ext cx="9" cy="9"/>
            </a:xfrm>
            <a:prstGeom prst="rect">
              <a:avLst/>
            </a:prstGeom>
            <a:solidFill>
              <a:srgbClr val="D0D7E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s-PE" dirty="0"/>
            </a:p>
          </p:txBody>
        </p:sp>
        <p:sp>
          <p:nvSpPr>
            <p:cNvPr id="970793" name="Line 40"/>
            <p:cNvSpPr>
              <a:spLocks noChangeShapeType="1"/>
            </p:cNvSpPr>
            <p:nvPr/>
          </p:nvSpPr>
          <p:spPr bwMode="auto">
            <a:xfrm>
              <a:off x="2154" y="3793"/>
              <a:ext cx="1" cy="1"/>
            </a:xfrm>
            <a:prstGeom prst="line">
              <a:avLst/>
            </a:prstGeom>
            <a:noFill/>
            <a:ln w="0">
              <a:solidFill>
                <a:srgbClr val="D0D7E5"/>
              </a:solidFill>
              <a:round/>
              <a:headEnd/>
              <a:tailEnd/>
            </a:ln>
            <a:extLst>
              <a:ext uri="{909E8E84-426E-40DD-AFC4-6F175D3DCCD1}">
                <a14:hiddenFill xmlns:a14="http://schemas.microsoft.com/office/drawing/2010/main">
                  <a:noFill/>
                </a14:hiddenFill>
              </a:ext>
            </a:extLst>
          </p:spPr>
          <p:txBody>
            <a:bodyPr/>
            <a:lstStyle/>
            <a:p>
              <a:endParaRPr lang="es-PE" dirty="0"/>
            </a:p>
          </p:txBody>
        </p:sp>
        <p:sp>
          <p:nvSpPr>
            <p:cNvPr id="970794" name="Rectangle 41"/>
            <p:cNvSpPr>
              <a:spLocks noChangeArrowheads="1"/>
            </p:cNvSpPr>
            <p:nvPr/>
          </p:nvSpPr>
          <p:spPr bwMode="auto">
            <a:xfrm>
              <a:off x="2154" y="3793"/>
              <a:ext cx="9" cy="9"/>
            </a:xfrm>
            <a:prstGeom prst="rect">
              <a:avLst/>
            </a:prstGeom>
            <a:solidFill>
              <a:srgbClr val="D0D7E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s-PE" dirty="0"/>
            </a:p>
          </p:txBody>
        </p:sp>
        <p:sp>
          <p:nvSpPr>
            <p:cNvPr id="970795" name="Line 42"/>
            <p:cNvSpPr>
              <a:spLocks noChangeShapeType="1"/>
            </p:cNvSpPr>
            <p:nvPr/>
          </p:nvSpPr>
          <p:spPr bwMode="auto">
            <a:xfrm>
              <a:off x="5412" y="3793"/>
              <a:ext cx="1" cy="1"/>
            </a:xfrm>
            <a:prstGeom prst="line">
              <a:avLst/>
            </a:prstGeom>
            <a:noFill/>
            <a:ln w="0">
              <a:solidFill>
                <a:srgbClr val="D0D7E5"/>
              </a:solidFill>
              <a:round/>
              <a:headEnd/>
              <a:tailEnd/>
            </a:ln>
            <a:extLst>
              <a:ext uri="{909E8E84-426E-40DD-AFC4-6F175D3DCCD1}">
                <a14:hiddenFill xmlns:a14="http://schemas.microsoft.com/office/drawing/2010/main">
                  <a:noFill/>
                </a14:hiddenFill>
              </a:ext>
            </a:extLst>
          </p:spPr>
          <p:txBody>
            <a:bodyPr/>
            <a:lstStyle/>
            <a:p>
              <a:endParaRPr lang="es-PE" dirty="0"/>
            </a:p>
          </p:txBody>
        </p:sp>
        <p:sp>
          <p:nvSpPr>
            <p:cNvPr id="970796" name="Rectangle 43"/>
            <p:cNvSpPr>
              <a:spLocks noChangeArrowheads="1"/>
            </p:cNvSpPr>
            <p:nvPr/>
          </p:nvSpPr>
          <p:spPr bwMode="auto">
            <a:xfrm>
              <a:off x="5412" y="3793"/>
              <a:ext cx="8" cy="9"/>
            </a:xfrm>
            <a:prstGeom prst="rect">
              <a:avLst/>
            </a:prstGeom>
            <a:solidFill>
              <a:srgbClr val="D0D7E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s-PE" dirty="0"/>
            </a:p>
          </p:txBody>
        </p:sp>
        <p:sp>
          <p:nvSpPr>
            <p:cNvPr id="970797" name="Line 44"/>
            <p:cNvSpPr>
              <a:spLocks noChangeShapeType="1"/>
            </p:cNvSpPr>
            <p:nvPr/>
          </p:nvSpPr>
          <p:spPr bwMode="auto">
            <a:xfrm>
              <a:off x="5420" y="1979"/>
              <a:ext cx="1" cy="1"/>
            </a:xfrm>
            <a:prstGeom prst="line">
              <a:avLst/>
            </a:prstGeom>
            <a:noFill/>
            <a:ln w="0">
              <a:solidFill>
                <a:srgbClr val="D0D7E5"/>
              </a:solidFill>
              <a:round/>
              <a:headEnd/>
              <a:tailEnd/>
            </a:ln>
            <a:extLst>
              <a:ext uri="{909E8E84-426E-40DD-AFC4-6F175D3DCCD1}">
                <a14:hiddenFill xmlns:a14="http://schemas.microsoft.com/office/drawing/2010/main">
                  <a:noFill/>
                </a14:hiddenFill>
              </a:ext>
            </a:extLst>
          </p:spPr>
          <p:txBody>
            <a:bodyPr/>
            <a:lstStyle/>
            <a:p>
              <a:endParaRPr lang="es-PE" dirty="0"/>
            </a:p>
          </p:txBody>
        </p:sp>
        <p:sp>
          <p:nvSpPr>
            <p:cNvPr id="970798" name="Rectangle 45"/>
            <p:cNvSpPr>
              <a:spLocks noChangeArrowheads="1"/>
            </p:cNvSpPr>
            <p:nvPr/>
          </p:nvSpPr>
          <p:spPr bwMode="auto">
            <a:xfrm>
              <a:off x="5420" y="1979"/>
              <a:ext cx="9" cy="9"/>
            </a:xfrm>
            <a:prstGeom prst="rect">
              <a:avLst/>
            </a:prstGeom>
            <a:solidFill>
              <a:srgbClr val="D0D7E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s-PE" dirty="0"/>
            </a:p>
          </p:txBody>
        </p:sp>
        <p:sp>
          <p:nvSpPr>
            <p:cNvPr id="970799" name="Line 46"/>
            <p:cNvSpPr>
              <a:spLocks noChangeShapeType="1"/>
            </p:cNvSpPr>
            <p:nvPr/>
          </p:nvSpPr>
          <p:spPr bwMode="auto">
            <a:xfrm>
              <a:off x="5420" y="2169"/>
              <a:ext cx="1" cy="1"/>
            </a:xfrm>
            <a:prstGeom prst="line">
              <a:avLst/>
            </a:prstGeom>
            <a:noFill/>
            <a:ln w="0">
              <a:solidFill>
                <a:srgbClr val="D0D7E5"/>
              </a:solidFill>
              <a:round/>
              <a:headEnd/>
              <a:tailEnd/>
            </a:ln>
            <a:extLst>
              <a:ext uri="{909E8E84-426E-40DD-AFC4-6F175D3DCCD1}">
                <a14:hiddenFill xmlns:a14="http://schemas.microsoft.com/office/drawing/2010/main">
                  <a:noFill/>
                </a14:hiddenFill>
              </a:ext>
            </a:extLst>
          </p:spPr>
          <p:txBody>
            <a:bodyPr/>
            <a:lstStyle/>
            <a:p>
              <a:endParaRPr lang="es-PE" dirty="0"/>
            </a:p>
          </p:txBody>
        </p:sp>
        <p:sp>
          <p:nvSpPr>
            <p:cNvPr id="970800" name="Rectangle 47"/>
            <p:cNvSpPr>
              <a:spLocks noChangeArrowheads="1"/>
            </p:cNvSpPr>
            <p:nvPr/>
          </p:nvSpPr>
          <p:spPr bwMode="auto">
            <a:xfrm>
              <a:off x="5420" y="2169"/>
              <a:ext cx="9" cy="9"/>
            </a:xfrm>
            <a:prstGeom prst="rect">
              <a:avLst/>
            </a:prstGeom>
            <a:solidFill>
              <a:srgbClr val="D0D7E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s-PE" dirty="0"/>
            </a:p>
          </p:txBody>
        </p:sp>
        <p:sp>
          <p:nvSpPr>
            <p:cNvPr id="970801" name="Line 48"/>
            <p:cNvSpPr>
              <a:spLocks noChangeShapeType="1"/>
            </p:cNvSpPr>
            <p:nvPr/>
          </p:nvSpPr>
          <p:spPr bwMode="auto">
            <a:xfrm>
              <a:off x="521" y="2254"/>
              <a:ext cx="4899" cy="1"/>
            </a:xfrm>
            <a:prstGeom prst="line">
              <a:avLst/>
            </a:prstGeom>
            <a:noFill/>
            <a:ln w="0">
              <a:solidFill>
                <a:srgbClr val="D0D7E5"/>
              </a:solidFill>
              <a:round/>
              <a:headEnd/>
              <a:tailEnd/>
            </a:ln>
            <a:extLst>
              <a:ext uri="{909E8E84-426E-40DD-AFC4-6F175D3DCCD1}">
                <a14:hiddenFill xmlns:a14="http://schemas.microsoft.com/office/drawing/2010/main">
                  <a:noFill/>
                </a14:hiddenFill>
              </a:ext>
            </a:extLst>
          </p:spPr>
          <p:txBody>
            <a:bodyPr/>
            <a:lstStyle/>
            <a:p>
              <a:endParaRPr lang="es-PE" dirty="0"/>
            </a:p>
          </p:txBody>
        </p:sp>
        <p:sp>
          <p:nvSpPr>
            <p:cNvPr id="970802" name="Rectangle 49"/>
            <p:cNvSpPr>
              <a:spLocks noChangeArrowheads="1"/>
            </p:cNvSpPr>
            <p:nvPr/>
          </p:nvSpPr>
          <p:spPr bwMode="auto">
            <a:xfrm>
              <a:off x="521" y="2254"/>
              <a:ext cx="4908" cy="10"/>
            </a:xfrm>
            <a:prstGeom prst="rect">
              <a:avLst/>
            </a:prstGeom>
            <a:solidFill>
              <a:srgbClr val="D0D7E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s-PE" dirty="0"/>
            </a:p>
          </p:txBody>
        </p:sp>
        <p:sp>
          <p:nvSpPr>
            <p:cNvPr id="970803" name="Line 50"/>
            <p:cNvSpPr>
              <a:spLocks noChangeShapeType="1"/>
            </p:cNvSpPr>
            <p:nvPr/>
          </p:nvSpPr>
          <p:spPr bwMode="auto">
            <a:xfrm>
              <a:off x="521" y="2444"/>
              <a:ext cx="4899" cy="1"/>
            </a:xfrm>
            <a:prstGeom prst="line">
              <a:avLst/>
            </a:prstGeom>
            <a:noFill/>
            <a:ln w="0">
              <a:solidFill>
                <a:srgbClr val="D0D7E5"/>
              </a:solidFill>
              <a:round/>
              <a:headEnd/>
              <a:tailEnd/>
            </a:ln>
            <a:extLst>
              <a:ext uri="{909E8E84-426E-40DD-AFC4-6F175D3DCCD1}">
                <a14:hiddenFill xmlns:a14="http://schemas.microsoft.com/office/drawing/2010/main">
                  <a:noFill/>
                </a14:hiddenFill>
              </a:ext>
            </a:extLst>
          </p:spPr>
          <p:txBody>
            <a:bodyPr/>
            <a:lstStyle/>
            <a:p>
              <a:endParaRPr lang="es-PE" dirty="0"/>
            </a:p>
          </p:txBody>
        </p:sp>
        <p:sp>
          <p:nvSpPr>
            <p:cNvPr id="970804" name="Rectangle 51"/>
            <p:cNvSpPr>
              <a:spLocks noChangeArrowheads="1"/>
            </p:cNvSpPr>
            <p:nvPr/>
          </p:nvSpPr>
          <p:spPr bwMode="auto">
            <a:xfrm>
              <a:off x="521" y="2444"/>
              <a:ext cx="4908" cy="10"/>
            </a:xfrm>
            <a:prstGeom prst="rect">
              <a:avLst/>
            </a:prstGeom>
            <a:solidFill>
              <a:srgbClr val="D0D7E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s-PE" dirty="0"/>
            </a:p>
          </p:txBody>
        </p:sp>
        <p:sp>
          <p:nvSpPr>
            <p:cNvPr id="970805" name="Line 52"/>
            <p:cNvSpPr>
              <a:spLocks noChangeShapeType="1"/>
            </p:cNvSpPr>
            <p:nvPr/>
          </p:nvSpPr>
          <p:spPr bwMode="auto">
            <a:xfrm>
              <a:off x="521" y="2634"/>
              <a:ext cx="4899" cy="1"/>
            </a:xfrm>
            <a:prstGeom prst="line">
              <a:avLst/>
            </a:prstGeom>
            <a:noFill/>
            <a:ln w="0">
              <a:solidFill>
                <a:srgbClr val="D0D7E5"/>
              </a:solidFill>
              <a:round/>
              <a:headEnd/>
              <a:tailEnd/>
            </a:ln>
            <a:extLst>
              <a:ext uri="{909E8E84-426E-40DD-AFC4-6F175D3DCCD1}">
                <a14:hiddenFill xmlns:a14="http://schemas.microsoft.com/office/drawing/2010/main">
                  <a:noFill/>
                </a14:hiddenFill>
              </a:ext>
            </a:extLst>
          </p:spPr>
          <p:txBody>
            <a:bodyPr/>
            <a:lstStyle/>
            <a:p>
              <a:endParaRPr lang="es-PE" dirty="0"/>
            </a:p>
          </p:txBody>
        </p:sp>
        <p:sp>
          <p:nvSpPr>
            <p:cNvPr id="970806" name="Rectangle 53"/>
            <p:cNvSpPr>
              <a:spLocks noChangeArrowheads="1"/>
            </p:cNvSpPr>
            <p:nvPr/>
          </p:nvSpPr>
          <p:spPr bwMode="auto">
            <a:xfrm>
              <a:off x="521" y="2634"/>
              <a:ext cx="4908" cy="10"/>
            </a:xfrm>
            <a:prstGeom prst="rect">
              <a:avLst/>
            </a:prstGeom>
            <a:solidFill>
              <a:srgbClr val="D0D7E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s-PE" dirty="0"/>
            </a:p>
          </p:txBody>
        </p:sp>
        <p:sp>
          <p:nvSpPr>
            <p:cNvPr id="970807" name="Line 54"/>
            <p:cNvSpPr>
              <a:spLocks noChangeShapeType="1"/>
            </p:cNvSpPr>
            <p:nvPr/>
          </p:nvSpPr>
          <p:spPr bwMode="auto">
            <a:xfrm>
              <a:off x="521" y="2824"/>
              <a:ext cx="4899" cy="1"/>
            </a:xfrm>
            <a:prstGeom prst="line">
              <a:avLst/>
            </a:prstGeom>
            <a:noFill/>
            <a:ln w="0">
              <a:solidFill>
                <a:srgbClr val="D0D7E5"/>
              </a:solidFill>
              <a:round/>
              <a:headEnd/>
              <a:tailEnd/>
            </a:ln>
            <a:extLst>
              <a:ext uri="{909E8E84-426E-40DD-AFC4-6F175D3DCCD1}">
                <a14:hiddenFill xmlns:a14="http://schemas.microsoft.com/office/drawing/2010/main">
                  <a:noFill/>
                </a14:hiddenFill>
              </a:ext>
            </a:extLst>
          </p:spPr>
          <p:txBody>
            <a:bodyPr/>
            <a:lstStyle/>
            <a:p>
              <a:endParaRPr lang="es-PE" dirty="0"/>
            </a:p>
          </p:txBody>
        </p:sp>
        <p:sp>
          <p:nvSpPr>
            <p:cNvPr id="970808" name="Rectangle 55"/>
            <p:cNvSpPr>
              <a:spLocks noChangeArrowheads="1"/>
            </p:cNvSpPr>
            <p:nvPr/>
          </p:nvSpPr>
          <p:spPr bwMode="auto">
            <a:xfrm>
              <a:off x="521" y="2824"/>
              <a:ext cx="4908" cy="10"/>
            </a:xfrm>
            <a:prstGeom prst="rect">
              <a:avLst/>
            </a:prstGeom>
            <a:solidFill>
              <a:srgbClr val="D0D7E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s-PE" dirty="0"/>
            </a:p>
          </p:txBody>
        </p:sp>
        <p:sp>
          <p:nvSpPr>
            <p:cNvPr id="970809" name="Line 56"/>
            <p:cNvSpPr>
              <a:spLocks noChangeShapeType="1"/>
            </p:cNvSpPr>
            <p:nvPr/>
          </p:nvSpPr>
          <p:spPr bwMode="auto">
            <a:xfrm>
              <a:off x="521" y="3014"/>
              <a:ext cx="4899" cy="1"/>
            </a:xfrm>
            <a:prstGeom prst="line">
              <a:avLst/>
            </a:prstGeom>
            <a:noFill/>
            <a:ln w="0">
              <a:solidFill>
                <a:srgbClr val="D0D7E5"/>
              </a:solidFill>
              <a:round/>
              <a:headEnd/>
              <a:tailEnd/>
            </a:ln>
            <a:extLst>
              <a:ext uri="{909E8E84-426E-40DD-AFC4-6F175D3DCCD1}">
                <a14:hiddenFill xmlns:a14="http://schemas.microsoft.com/office/drawing/2010/main">
                  <a:noFill/>
                </a14:hiddenFill>
              </a:ext>
            </a:extLst>
          </p:spPr>
          <p:txBody>
            <a:bodyPr/>
            <a:lstStyle/>
            <a:p>
              <a:endParaRPr lang="es-PE" dirty="0"/>
            </a:p>
          </p:txBody>
        </p:sp>
        <p:sp>
          <p:nvSpPr>
            <p:cNvPr id="970810" name="Rectangle 57"/>
            <p:cNvSpPr>
              <a:spLocks noChangeArrowheads="1"/>
            </p:cNvSpPr>
            <p:nvPr/>
          </p:nvSpPr>
          <p:spPr bwMode="auto">
            <a:xfrm>
              <a:off x="521" y="3014"/>
              <a:ext cx="4908" cy="10"/>
            </a:xfrm>
            <a:prstGeom prst="rect">
              <a:avLst/>
            </a:prstGeom>
            <a:solidFill>
              <a:srgbClr val="D0D7E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s-PE" dirty="0"/>
            </a:p>
          </p:txBody>
        </p:sp>
        <p:sp>
          <p:nvSpPr>
            <p:cNvPr id="970811" name="Line 58"/>
            <p:cNvSpPr>
              <a:spLocks noChangeShapeType="1"/>
            </p:cNvSpPr>
            <p:nvPr/>
          </p:nvSpPr>
          <p:spPr bwMode="auto">
            <a:xfrm>
              <a:off x="521" y="3204"/>
              <a:ext cx="4899" cy="1"/>
            </a:xfrm>
            <a:prstGeom prst="line">
              <a:avLst/>
            </a:prstGeom>
            <a:noFill/>
            <a:ln w="0">
              <a:solidFill>
                <a:srgbClr val="D0D7E5"/>
              </a:solidFill>
              <a:round/>
              <a:headEnd/>
              <a:tailEnd/>
            </a:ln>
            <a:extLst>
              <a:ext uri="{909E8E84-426E-40DD-AFC4-6F175D3DCCD1}">
                <a14:hiddenFill xmlns:a14="http://schemas.microsoft.com/office/drawing/2010/main">
                  <a:noFill/>
                </a14:hiddenFill>
              </a:ext>
            </a:extLst>
          </p:spPr>
          <p:txBody>
            <a:bodyPr/>
            <a:lstStyle/>
            <a:p>
              <a:endParaRPr lang="es-PE" dirty="0"/>
            </a:p>
          </p:txBody>
        </p:sp>
        <p:sp>
          <p:nvSpPr>
            <p:cNvPr id="970812" name="Rectangle 59"/>
            <p:cNvSpPr>
              <a:spLocks noChangeArrowheads="1"/>
            </p:cNvSpPr>
            <p:nvPr/>
          </p:nvSpPr>
          <p:spPr bwMode="auto">
            <a:xfrm>
              <a:off x="521" y="3204"/>
              <a:ext cx="4908" cy="10"/>
            </a:xfrm>
            <a:prstGeom prst="rect">
              <a:avLst/>
            </a:prstGeom>
            <a:solidFill>
              <a:srgbClr val="D0D7E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s-PE" dirty="0"/>
            </a:p>
          </p:txBody>
        </p:sp>
        <p:sp>
          <p:nvSpPr>
            <p:cNvPr id="970813" name="Line 60"/>
            <p:cNvSpPr>
              <a:spLocks noChangeShapeType="1"/>
            </p:cNvSpPr>
            <p:nvPr/>
          </p:nvSpPr>
          <p:spPr bwMode="auto">
            <a:xfrm>
              <a:off x="521" y="3394"/>
              <a:ext cx="4899" cy="1"/>
            </a:xfrm>
            <a:prstGeom prst="line">
              <a:avLst/>
            </a:prstGeom>
            <a:noFill/>
            <a:ln w="0">
              <a:solidFill>
                <a:srgbClr val="D0D7E5"/>
              </a:solidFill>
              <a:round/>
              <a:headEnd/>
              <a:tailEnd/>
            </a:ln>
            <a:extLst>
              <a:ext uri="{909E8E84-426E-40DD-AFC4-6F175D3DCCD1}">
                <a14:hiddenFill xmlns:a14="http://schemas.microsoft.com/office/drawing/2010/main">
                  <a:noFill/>
                </a14:hiddenFill>
              </a:ext>
            </a:extLst>
          </p:spPr>
          <p:txBody>
            <a:bodyPr/>
            <a:lstStyle/>
            <a:p>
              <a:endParaRPr lang="es-PE" dirty="0"/>
            </a:p>
          </p:txBody>
        </p:sp>
        <p:sp>
          <p:nvSpPr>
            <p:cNvPr id="970814" name="Rectangle 61"/>
            <p:cNvSpPr>
              <a:spLocks noChangeArrowheads="1"/>
            </p:cNvSpPr>
            <p:nvPr/>
          </p:nvSpPr>
          <p:spPr bwMode="auto">
            <a:xfrm>
              <a:off x="521" y="3394"/>
              <a:ext cx="4908" cy="10"/>
            </a:xfrm>
            <a:prstGeom prst="rect">
              <a:avLst/>
            </a:prstGeom>
            <a:solidFill>
              <a:srgbClr val="D0D7E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s-PE" dirty="0"/>
            </a:p>
          </p:txBody>
        </p:sp>
        <p:sp>
          <p:nvSpPr>
            <p:cNvPr id="970815" name="Line 62"/>
            <p:cNvSpPr>
              <a:spLocks noChangeShapeType="1"/>
            </p:cNvSpPr>
            <p:nvPr/>
          </p:nvSpPr>
          <p:spPr bwMode="auto">
            <a:xfrm>
              <a:off x="521" y="3584"/>
              <a:ext cx="4899" cy="1"/>
            </a:xfrm>
            <a:prstGeom prst="line">
              <a:avLst/>
            </a:prstGeom>
            <a:noFill/>
            <a:ln w="0">
              <a:solidFill>
                <a:srgbClr val="D0D7E5"/>
              </a:solidFill>
              <a:round/>
              <a:headEnd/>
              <a:tailEnd/>
            </a:ln>
            <a:extLst>
              <a:ext uri="{909E8E84-426E-40DD-AFC4-6F175D3DCCD1}">
                <a14:hiddenFill xmlns:a14="http://schemas.microsoft.com/office/drawing/2010/main">
                  <a:noFill/>
                </a14:hiddenFill>
              </a:ext>
            </a:extLst>
          </p:spPr>
          <p:txBody>
            <a:bodyPr/>
            <a:lstStyle/>
            <a:p>
              <a:endParaRPr lang="es-PE" dirty="0"/>
            </a:p>
          </p:txBody>
        </p:sp>
        <p:sp>
          <p:nvSpPr>
            <p:cNvPr id="970816" name="Rectangle 63"/>
            <p:cNvSpPr>
              <a:spLocks noChangeArrowheads="1"/>
            </p:cNvSpPr>
            <p:nvPr/>
          </p:nvSpPr>
          <p:spPr bwMode="auto">
            <a:xfrm>
              <a:off x="521" y="3584"/>
              <a:ext cx="4908" cy="9"/>
            </a:xfrm>
            <a:prstGeom prst="rect">
              <a:avLst/>
            </a:prstGeom>
            <a:solidFill>
              <a:srgbClr val="D0D7E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s-PE" dirty="0"/>
            </a:p>
          </p:txBody>
        </p:sp>
        <p:sp>
          <p:nvSpPr>
            <p:cNvPr id="970817" name="Line 64"/>
            <p:cNvSpPr>
              <a:spLocks noChangeShapeType="1"/>
            </p:cNvSpPr>
            <p:nvPr/>
          </p:nvSpPr>
          <p:spPr bwMode="auto">
            <a:xfrm>
              <a:off x="5420" y="3783"/>
              <a:ext cx="1" cy="1"/>
            </a:xfrm>
            <a:prstGeom prst="line">
              <a:avLst/>
            </a:prstGeom>
            <a:noFill/>
            <a:ln w="0">
              <a:solidFill>
                <a:srgbClr val="D0D7E5"/>
              </a:solidFill>
              <a:round/>
              <a:headEnd/>
              <a:tailEnd/>
            </a:ln>
            <a:extLst>
              <a:ext uri="{909E8E84-426E-40DD-AFC4-6F175D3DCCD1}">
                <a14:hiddenFill xmlns:a14="http://schemas.microsoft.com/office/drawing/2010/main">
                  <a:noFill/>
                </a14:hiddenFill>
              </a:ext>
            </a:extLst>
          </p:spPr>
          <p:txBody>
            <a:bodyPr/>
            <a:lstStyle/>
            <a:p>
              <a:endParaRPr lang="es-PE" dirty="0"/>
            </a:p>
          </p:txBody>
        </p:sp>
        <p:sp>
          <p:nvSpPr>
            <p:cNvPr id="970818" name="Rectangle 65"/>
            <p:cNvSpPr>
              <a:spLocks noChangeArrowheads="1"/>
            </p:cNvSpPr>
            <p:nvPr/>
          </p:nvSpPr>
          <p:spPr bwMode="auto">
            <a:xfrm>
              <a:off x="5420" y="3783"/>
              <a:ext cx="9" cy="10"/>
            </a:xfrm>
            <a:prstGeom prst="rect">
              <a:avLst/>
            </a:prstGeom>
            <a:solidFill>
              <a:srgbClr val="D0D7E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s-PE" dirty="0"/>
            </a:p>
          </p:txBody>
        </p:sp>
      </p:grpSp>
      <p:sp>
        <p:nvSpPr>
          <p:cNvPr id="5" name="4 Marcador de número de diapositiva"/>
          <p:cNvSpPr>
            <a:spLocks noGrp="1"/>
          </p:cNvSpPr>
          <p:nvPr>
            <p:ph type="sldNum" sz="quarter" idx="10"/>
          </p:nvPr>
        </p:nvSpPr>
        <p:spPr/>
        <p:txBody>
          <a:bodyPr/>
          <a:lstStyle/>
          <a:p>
            <a:pPr>
              <a:defRPr/>
            </a:pPr>
            <a:fld id="{419FB408-3929-43FF-868F-6162494B392B}" type="slidenum">
              <a:rPr lang="es-ES" smtClean="0"/>
              <a:pPr>
                <a:defRPr/>
              </a:pPr>
              <a:t>13</a:t>
            </a:fld>
            <a:endParaRPr lang="es-ES" dirty="0"/>
          </a:p>
        </p:txBody>
      </p:sp>
    </p:spTree>
  </p:cSld>
  <p:clrMapOvr>
    <a:masterClrMapping/>
  </p:clrMapOvr>
  <p:transition spd="slow">
    <p:pull dir="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5506" name="Rounded Rectangle 74"/>
          <p:cNvSpPr>
            <a:spLocks noChangeArrowheads="1"/>
          </p:cNvSpPr>
          <p:nvPr/>
        </p:nvSpPr>
        <p:spPr bwMode="auto">
          <a:xfrm>
            <a:off x="6156325" y="5229225"/>
            <a:ext cx="2447925" cy="1021556"/>
          </a:xfrm>
          <a:prstGeom prst="roundRect">
            <a:avLst>
              <a:gd name="adj" fmla="val 16667"/>
            </a:avLst>
          </a:prstGeom>
          <a:solidFill>
            <a:srgbClr val="92D050"/>
          </a:solidFill>
          <a:ln>
            <a:noFill/>
          </a:ln>
          <a:extLst>
            <a:ext uri="{91240B29-F687-4F45-9708-019B960494DF}">
              <a14:hiddenLine xmlns:a14="http://schemas.microsoft.com/office/drawing/2010/main" w="7938" algn="ctr">
                <a:solidFill>
                  <a:srgbClr val="000000"/>
                </a:solidFill>
                <a:round/>
                <a:headEnd/>
                <a:tailEnd/>
              </a14:hiddenLine>
            </a:ext>
          </a:extLst>
        </p:spPr>
        <p:txBody>
          <a:bodyPr>
            <a:spAutoFit/>
          </a:bodyPr>
          <a:lstStyle/>
          <a:p>
            <a:pPr algn="ctr">
              <a:spcBef>
                <a:spcPct val="50000"/>
              </a:spcBef>
            </a:pPr>
            <a:r>
              <a:rPr lang="en-US" sz="1800" dirty="0">
                <a:solidFill>
                  <a:srgbClr val="000000"/>
                </a:solidFill>
                <a:latin typeface="Arial" charset="0"/>
              </a:rPr>
              <a:t>Strong Plans Social and Environmental Performance </a:t>
            </a:r>
          </a:p>
        </p:txBody>
      </p:sp>
      <p:sp>
        <p:nvSpPr>
          <p:cNvPr id="1045507" name="Oval 15"/>
          <p:cNvSpPr>
            <a:spLocks noChangeArrowheads="1"/>
          </p:cNvSpPr>
          <p:nvPr/>
        </p:nvSpPr>
        <p:spPr bwMode="auto">
          <a:xfrm>
            <a:off x="6407150" y="1125538"/>
            <a:ext cx="1836738" cy="1582737"/>
          </a:xfrm>
          <a:prstGeom prst="ellipse">
            <a:avLst/>
          </a:prstGeom>
          <a:solidFill>
            <a:srgbClr val="92D050"/>
          </a:solidFill>
          <a:ln w="28575">
            <a:solidFill>
              <a:srgbClr val="6699FF"/>
            </a:solidFill>
            <a:round/>
            <a:headEnd/>
            <a:tailEnd/>
          </a:ln>
        </p:spPr>
        <p:txBody>
          <a:bodyPr wrap="none" anchor="ctr"/>
          <a:lstStyle/>
          <a:p>
            <a:pPr algn="ctr">
              <a:spcBef>
                <a:spcPct val="50000"/>
              </a:spcBef>
            </a:pPr>
            <a:endParaRPr lang="es-AR" dirty="0"/>
          </a:p>
        </p:txBody>
      </p:sp>
      <p:sp>
        <p:nvSpPr>
          <p:cNvPr id="46" name="Oval 15"/>
          <p:cNvSpPr>
            <a:spLocks noChangeArrowheads="1"/>
          </p:cNvSpPr>
          <p:nvPr/>
        </p:nvSpPr>
        <p:spPr bwMode="auto">
          <a:xfrm>
            <a:off x="6443663" y="3500438"/>
            <a:ext cx="1765300" cy="1441450"/>
          </a:xfrm>
          <a:prstGeom prst="ellipse">
            <a:avLst/>
          </a:prstGeom>
          <a:solidFill>
            <a:schemeClr val="tx2">
              <a:lumMod val="60000"/>
              <a:lumOff val="40000"/>
            </a:schemeClr>
          </a:solidFill>
          <a:ln w="28575">
            <a:solidFill>
              <a:srgbClr val="6699FF"/>
            </a:solidFill>
            <a:round/>
            <a:headEnd/>
            <a:tailEnd/>
          </a:ln>
        </p:spPr>
        <p:txBody>
          <a:bodyPr wrap="none" anchor="ctr"/>
          <a:lstStyle/>
          <a:p>
            <a:pPr algn="ctr">
              <a:spcBef>
                <a:spcPct val="50000"/>
              </a:spcBef>
              <a:defRPr/>
            </a:pPr>
            <a:endParaRPr lang="es-AR" dirty="0">
              <a:cs typeface="+mn-cs"/>
            </a:endParaRPr>
          </a:p>
        </p:txBody>
      </p:sp>
      <p:sp>
        <p:nvSpPr>
          <p:cNvPr id="1045509" name="Rectangle 6"/>
          <p:cNvSpPr>
            <a:spLocks noChangeArrowheads="1"/>
          </p:cNvSpPr>
          <p:nvPr/>
        </p:nvSpPr>
        <p:spPr bwMode="auto">
          <a:xfrm>
            <a:off x="395288" y="370037"/>
            <a:ext cx="83534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938">
                <a:solidFill>
                  <a:srgbClr val="000000"/>
                </a:solidFill>
                <a:miter lim="800000"/>
                <a:headEnd/>
                <a:tailEnd/>
              </a14:hiddenLine>
            </a:ext>
          </a:extLst>
        </p:spPr>
        <p:txBody>
          <a:bodyPr anchor="ctr">
            <a:spAutoFit/>
          </a:bodyPr>
          <a:lstStyle/>
          <a:p>
            <a:pPr algn="ctr" eaLnBrk="0" hangingPunct="0">
              <a:spcBef>
                <a:spcPct val="50000"/>
              </a:spcBef>
            </a:pPr>
            <a:r>
              <a:rPr lang="en-US" i="1" u="sng" dirty="0">
                <a:latin typeface="Arial" charset="0"/>
              </a:rPr>
              <a:t>Socio-Environmental Assessment of Strong Plans </a:t>
            </a:r>
          </a:p>
        </p:txBody>
      </p:sp>
      <p:sp>
        <p:nvSpPr>
          <p:cNvPr id="5128" name="Rectangle 8"/>
          <p:cNvSpPr>
            <a:spLocks noChangeArrowheads="1"/>
          </p:cNvSpPr>
          <p:nvPr/>
        </p:nvSpPr>
        <p:spPr bwMode="auto">
          <a:xfrm>
            <a:off x="6516688" y="1339850"/>
            <a:ext cx="1727200" cy="1200329"/>
          </a:xfrm>
          <a:prstGeom prst="rect">
            <a:avLst/>
          </a:prstGeom>
          <a:noFill/>
          <a:ln w="7938">
            <a:noFill/>
            <a:miter lim="800000"/>
            <a:headEnd/>
            <a:tailEnd/>
          </a:ln>
          <a:effectLst/>
        </p:spPr>
        <p:txBody>
          <a:bodyPr>
            <a:spAutoFit/>
          </a:bodyPr>
          <a:lstStyle/>
          <a:p>
            <a:pPr algn="ctr">
              <a:spcBef>
                <a:spcPct val="50000"/>
              </a:spcBef>
              <a:defRPr/>
            </a:pPr>
            <a:r>
              <a:rPr lang="en-US" sz="1800" dirty="0">
                <a:effectLst>
                  <a:outerShdw blurRad="38100" dist="38100" dir="2700000" algn="tl">
                    <a:srgbClr val="C0C0C0"/>
                  </a:outerShdw>
                </a:effectLst>
                <a:latin typeface="Arial" pitchFamily="34" charset="0"/>
                <a:cs typeface="Arial" pitchFamily="34" charset="0"/>
              </a:rPr>
              <a:t>Geographical Information Systems (SIG)</a:t>
            </a:r>
          </a:p>
        </p:txBody>
      </p:sp>
      <p:sp>
        <p:nvSpPr>
          <p:cNvPr id="1045511" name="Rectangle 14"/>
          <p:cNvSpPr>
            <a:spLocks noChangeArrowheads="1"/>
          </p:cNvSpPr>
          <p:nvPr/>
        </p:nvSpPr>
        <p:spPr bwMode="auto">
          <a:xfrm>
            <a:off x="3455988" y="2420938"/>
            <a:ext cx="2016125"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938">
                <a:solidFill>
                  <a:srgbClr val="000000"/>
                </a:solidFill>
                <a:miter lim="800000"/>
                <a:headEnd/>
                <a:tailEnd/>
              </a14:hiddenLine>
            </a:ext>
          </a:extLst>
        </p:spPr>
        <p:txBody>
          <a:bodyPr>
            <a:spAutoFit/>
          </a:bodyPr>
          <a:lstStyle/>
          <a:p>
            <a:pPr algn="ctr">
              <a:spcBef>
                <a:spcPct val="50000"/>
              </a:spcBef>
            </a:pPr>
            <a:r>
              <a:rPr lang="en-US" sz="1800" dirty="0">
                <a:latin typeface="Arial" charset="0"/>
              </a:rPr>
              <a:t>Definition of Social and Environmental Indicators</a:t>
            </a:r>
          </a:p>
        </p:txBody>
      </p:sp>
      <p:sp>
        <p:nvSpPr>
          <p:cNvPr id="1045512" name="AutoShape 16"/>
          <p:cNvSpPr>
            <a:spLocks noChangeArrowheads="1"/>
          </p:cNvSpPr>
          <p:nvPr/>
        </p:nvSpPr>
        <p:spPr bwMode="auto">
          <a:xfrm rot="-1376955">
            <a:off x="5630863" y="1762125"/>
            <a:ext cx="503237" cy="917575"/>
          </a:xfrm>
          <a:prstGeom prst="rightArrow">
            <a:avLst>
              <a:gd name="adj1" fmla="val 49898"/>
              <a:gd name="adj2" fmla="val 59370"/>
            </a:avLst>
          </a:prstGeom>
          <a:solidFill>
            <a:srgbClr val="6699FF"/>
          </a:solidFill>
          <a:ln w="7938">
            <a:solidFill>
              <a:schemeClr val="tx1"/>
            </a:solidFill>
            <a:miter lim="800000"/>
            <a:headEnd/>
            <a:tailEnd/>
          </a:ln>
        </p:spPr>
        <p:txBody>
          <a:bodyPr anchor="ctr">
            <a:spAutoFit/>
          </a:bodyPr>
          <a:lstStyle/>
          <a:p>
            <a:pPr algn="ctr">
              <a:spcBef>
                <a:spcPct val="50000"/>
              </a:spcBef>
            </a:pPr>
            <a:endParaRPr lang="es-AR" dirty="0"/>
          </a:p>
        </p:txBody>
      </p:sp>
      <p:sp>
        <p:nvSpPr>
          <p:cNvPr id="1045513" name="Rectangle 14"/>
          <p:cNvSpPr>
            <a:spLocks noChangeArrowheads="1"/>
          </p:cNvSpPr>
          <p:nvPr/>
        </p:nvSpPr>
        <p:spPr bwMode="auto">
          <a:xfrm>
            <a:off x="179388" y="2636838"/>
            <a:ext cx="2447925"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938">
                <a:solidFill>
                  <a:srgbClr val="000000"/>
                </a:solidFill>
                <a:miter lim="800000"/>
                <a:headEnd/>
                <a:tailEnd/>
              </a14:hiddenLine>
            </a:ext>
          </a:extLst>
        </p:spPr>
        <p:txBody>
          <a:bodyPr>
            <a:spAutoFit/>
          </a:bodyPr>
          <a:lstStyle/>
          <a:p>
            <a:pPr algn="ctr">
              <a:spcBef>
                <a:spcPct val="50000"/>
              </a:spcBef>
            </a:pPr>
            <a:r>
              <a:rPr lang="en-US" sz="1800" dirty="0">
                <a:latin typeface="Arial" charset="0"/>
              </a:rPr>
              <a:t>Environmental, Social and Energy Information</a:t>
            </a:r>
          </a:p>
        </p:txBody>
      </p:sp>
      <p:sp>
        <p:nvSpPr>
          <p:cNvPr id="1045514" name="Down Arrow 16"/>
          <p:cNvSpPr>
            <a:spLocks noChangeArrowheads="1"/>
          </p:cNvSpPr>
          <p:nvPr/>
        </p:nvSpPr>
        <p:spPr bwMode="auto">
          <a:xfrm rot="-5400000">
            <a:off x="2870200" y="2620963"/>
            <a:ext cx="503237" cy="585788"/>
          </a:xfrm>
          <a:prstGeom prst="downArrow">
            <a:avLst>
              <a:gd name="adj1" fmla="val 50000"/>
              <a:gd name="adj2" fmla="val 50005"/>
            </a:avLst>
          </a:prstGeom>
          <a:solidFill>
            <a:srgbClr val="6D89FF"/>
          </a:solidFill>
          <a:ln>
            <a:noFill/>
          </a:ln>
          <a:extLst>
            <a:ext uri="{91240B29-F687-4F45-9708-019B960494DF}">
              <a14:hiddenLine xmlns:a14="http://schemas.microsoft.com/office/drawing/2010/main" w="7938" algn="ctr">
                <a:solidFill>
                  <a:srgbClr val="000000"/>
                </a:solidFill>
                <a:round/>
                <a:headEnd/>
                <a:tailEnd/>
              </a14:hiddenLine>
            </a:ext>
          </a:extLst>
        </p:spPr>
        <p:txBody>
          <a:bodyPr>
            <a:spAutoFit/>
          </a:bodyPr>
          <a:lstStyle/>
          <a:p>
            <a:pPr algn="ctr">
              <a:spcBef>
                <a:spcPct val="50000"/>
              </a:spcBef>
            </a:pPr>
            <a:endParaRPr lang="es-AR" dirty="0"/>
          </a:p>
        </p:txBody>
      </p:sp>
      <p:cxnSp>
        <p:nvCxnSpPr>
          <p:cNvPr id="1045515" name="Straight Connector 19"/>
          <p:cNvCxnSpPr>
            <a:cxnSpLocks noChangeShapeType="1"/>
          </p:cNvCxnSpPr>
          <p:nvPr/>
        </p:nvCxnSpPr>
        <p:spPr bwMode="auto">
          <a:xfrm>
            <a:off x="2268538" y="1196975"/>
            <a:ext cx="0" cy="1439863"/>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7938" algn="ctr">
                <a:solidFill>
                  <a:srgbClr val="000000"/>
                </a:solidFill>
                <a:round/>
                <a:headEnd/>
                <a:tailEnd/>
              </a14:hiddenLine>
            </a:ext>
          </a:extLst>
        </p:spPr>
      </p:cxnSp>
      <p:sp>
        <p:nvSpPr>
          <p:cNvPr id="37" name="Rectangle 14"/>
          <p:cNvSpPr>
            <a:spLocks noChangeArrowheads="1"/>
          </p:cNvSpPr>
          <p:nvPr/>
        </p:nvSpPr>
        <p:spPr bwMode="auto">
          <a:xfrm>
            <a:off x="6443663" y="3716338"/>
            <a:ext cx="1800225" cy="923330"/>
          </a:xfrm>
          <a:prstGeom prst="rect">
            <a:avLst/>
          </a:prstGeom>
          <a:noFill/>
          <a:ln w="7938">
            <a:noFill/>
            <a:miter lim="800000"/>
            <a:headEnd/>
            <a:tailEnd/>
          </a:ln>
          <a:effectLst/>
        </p:spPr>
        <p:txBody>
          <a:bodyPr>
            <a:spAutoFit/>
          </a:bodyPr>
          <a:lstStyle/>
          <a:p>
            <a:pPr algn="ctr">
              <a:defRPr/>
            </a:pPr>
            <a:r>
              <a:rPr lang="en-US" sz="1800" dirty="0">
                <a:effectLst>
                  <a:outerShdw blurRad="38100" dist="38100" dir="2700000" algn="tl">
                    <a:srgbClr val="C0C0C0"/>
                  </a:outerShdw>
                </a:effectLst>
                <a:latin typeface="Arial" pitchFamily="34" charset="0"/>
              </a:rPr>
              <a:t>Multi-criteria Analysis</a:t>
            </a:r>
          </a:p>
          <a:p>
            <a:pPr algn="ctr">
              <a:defRPr/>
            </a:pPr>
            <a:r>
              <a:rPr lang="en-US" sz="1800" dirty="0">
                <a:effectLst>
                  <a:outerShdw blurRad="38100" dist="38100" dir="2700000" algn="tl">
                    <a:srgbClr val="C0C0C0"/>
                  </a:outerShdw>
                </a:effectLst>
                <a:latin typeface="Arial" pitchFamily="34" charset="0"/>
              </a:rPr>
              <a:t>(Definite 3.1)</a:t>
            </a:r>
          </a:p>
        </p:txBody>
      </p:sp>
      <p:cxnSp>
        <p:nvCxnSpPr>
          <p:cNvPr id="1045517" name="Elbow Connector 38"/>
          <p:cNvCxnSpPr>
            <a:cxnSpLocks noChangeShapeType="1"/>
          </p:cNvCxnSpPr>
          <p:nvPr/>
        </p:nvCxnSpPr>
        <p:spPr bwMode="auto">
          <a:xfrm>
            <a:off x="1331913" y="3573463"/>
            <a:ext cx="4968875" cy="647700"/>
          </a:xfrm>
          <a:prstGeom prst="bentConnector3">
            <a:avLst>
              <a:gd name="adj1" fmla="val 46"/>
            </a:avLst>
          </a:prstGeom>
          <a:noFill/>
          <a:ln w="25400" algn="ctr">
            <a:solidFill>
              <a:srgbClr val="6D89FF"/>
            </a:solidFill>
            <a:round/>
            <a:headEnd/>
            <a:tailEnd type="arrow" w="med" len="med"/>
          </a:ln>
          <a:extLst>
            <a:ext uri="{909E8E84-426E-40DD-AFC4-6F175D3DCCD1}">
              <a14:hiddenFill xmlns:a14="http://schemas.microsoft.com/office/drawing/2010/main">
                <a:noFill/>
              </a14:hiddenFill>
            </a:ext>
          </a:extLst>
        </p:spPr>
      </p:cxnSp>
      <p:sp>
        <p:nvSpPr>
          <p:cNvPr id="1045518" name="AutoShape 16"/>
          <p:cNvSpPr>
            <a:spLocks noChangeArrowheads="1"/>
          </p:cNvSpPr>
          <p:nvPr/>
        </p:nvSpPr>
        <p:spPr bwMode="auto">
          <a:xfrm rot="970867">
            <a:off x="5626100" y="3192463"/>
            <a:ext cx="503238" cy="917575"/>
          </a:xfrm>
          <a:prstGeom prst="rightArrow">
            <a:avLst>
              <a:gd name="adj1" fmla="val 49898"/>
              <a:gd name="adj2" fmla="val 59370"/>
            </a:avLst>
          </a:prstGeom>
          <a:solidFill>
            <a:srgbClr val="6699FF"/>
          </a:solidFill>
          <a:ln w="7938">
            <a:solidFill>
              <a:schemeClr val="tx1"/>
            </a:solidFill>
            <a:miter lim="800000"/>
            <a:headEnd/>
            <a:tailEnd/>
          </a:ln>
        </p:spPr>
        <p:txBody>
          <a:bodyPr anchor="ctr">
            <a:spAutoFit/>
          </a:bodyPr>
          <a:lstStyle/>
          <a:p>
            <a:pPr algn="ctr">
              <a:spcBef>
                <a:spcPct val="50000"/>
              </a:spcBef>
            </a:pPr>
            <a:endParaRPr lang="es-AR" dirty="0"/>
          </a:p>
        </p:txBody>
      </p:sp>
      <p:sp>
        <p:nvSpPr>
          <p:cNvPr id="1045519" name="Down Arrow 56"/>
          <p:cNvSpPr>
            <a:spLocks noChangeArrowheads="1"/>
          </p:cNvSpPr>
          <p:nvPr/>
        </p:nvSpPr>
        <p:spPr bwMode="auto">
          <a:xfrm>
            <a:off x="7092950" y="2852738"/>
            <a:ext cx="504825" cy="557212"/>
          </a:xfrm>
          <a:prstGeom prst="downArrow">
            <a:avLst>
              <a:gd name="adj1" fmla="val 50000"/>
              <a:gd name="adj2" fmla="val 47416"/>
            </a:avLst>
          </a:prstGeom>
          <a:solidFill>
            <a:srgbClr val="6D89FF"/>
          </a:solidFill>
          <a:ln>
            <a:noFill/>
          </a:ln>
          <a:extLst>
            <a:ext uri="{91240B29-F687-4F45-9708-019B960494DF}">
              <a14:hiddenLine xmlns:a14="http://schemas.microsoft.com/office/drawing/2010/main" w="7938" algn="ctr">
                <a:solidFill>
                  <a:srgbClr val="000000"/>
                </a:solidFill>
                <a:round/>
                <a:headEnd/>
                <a:tailEnd/>
              </a14:hiddenLine>
            </a:ext>
          </a:extLst>
        </p:spPr>
        <p:txBody>
          <a:bodyPr>
            <a:spAutoFit/>
          </a:bodyPr>
          <a:lstStyle/>
          <a:p>
            <a:pPr algn="ctr">
              <a:spcBef>
                <a:spcPct val="50000"/>
              </a:spcBef>
            </a:pPr>
            <a:endParaRPr lang="es-AR" dirty="0"/>
          </a:p>
        </p:txBody>
      </p:sp>
      <p:sp>
        <p:nvSpPr>
          <p:cNvPr id="1045520" name="Rectangle 14"/>
          <p:cNvSpPr>
            <a:spLocks noChangeArrowheads="1"/>
          </p:cNvSpPr>
          <p:nvPr/>
        </p:nvSpPr>
        <p:spPr bwMode="auto">
          <a:xfrm>
            <a:off x="381727" y="4983989"/>
            <a:ext cx="2942430" cy="106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938">
                <a:solidFill>
                  <a:srgbClr val="000000"/>
                </a:solidFill>
                <a:miter lim="800000"/>
                <a:headEnd/>
                <a:tailEnd/>
              </a14:hiddenLine>
            </a:ext>
          </a:extLst>
        </p:spPr>
        <p:txBody>
          <a:bodyPr wrap="square">
            <a:spAutoFit/>
          </a:bodyPr>
          <a:lstStyle/>
          <a:p>
            <a:pPr algn="ctr">
              <a:spcBef>
                <a:spcPct val="50000"/>
              </a:spcBef>
            </a:pPr>
            <a:r>
              <a:rPr lang="en-US" sz="1800" dirty="0">
                <a:latin typeface="Arial" charset="0"/>
              </a:rPr>
              <a:t>Results</a:t>
            </a:r>
          </a:p>
          <a:p>
            <a:pPr algn="ctr">
              <a:spcBef>
                <a:spcPct val="50000"/>
              </a:spcBef>
            </a:pPr>
            <a:r>
              <a:rPr lang="en-US" sz="1800" dirty="0">
                <a:latin typeface="Arial" charset="0"/>
              </a:rPr>
              <a:t>MINMAX Assessment– Strong Plans </a:t>
            </a:r>
          </a:p>
        </p:txBody>
      </p:sp>
      <p:cxnSp>
        <p:nvCxnSpPr>
          <p:cNvPr id="1045521" name="Elbow Connector 58"/>
          <p:cNvCxnSpPr>
            <a:cxnSpLocks noChangeShapeType="1"/>
          </p:cNvCxnSpPr>
          <p:nvPr/>
        </p:nvCxnSpPr>
        <p:spPr bwMode="auto">
          <a:xfrm flipV="1">
            <a:off x="1331913" y="4437063"/>
            <a:ext cx="4968875" cy="431800"/>
          </a:xfrm>
          <a:prstGeom prst="bentConnector3">
            <a:avLst>
              <a:gd name="adj1" fmla="val 46"/>
            </a:avLst>
          </a:prstGeom>
          <a:noFill/>
          <a:ln w="25400" algn="ctr">
            <a:solidFill>
              <a:srgbClr val="6D89FF"/>
            </a:solidFill>
            <a:round/>
            <a:headEnd/>
            <a:tailEnd type="arrow" w="med" len="med"/>
          </a:ln>
          <a:extLst>
            <a:ext uri="{909E8E84-426E-40DD-AFC4-6F175D3DCCD1}">
              <a14:hiddenFill xmlns:a14="http://schemas.microsoft.com/office/drawing/2010/main">
                <a:noFill/>
              </a14:hiddenFill>
            </a:ext>
          </a:extLst>
        </p:spPr>
      </p:cxnSp>
      <p:sp>
        <p:nvSpPr>
          <p:cNvPr id="1045522" name="Down Arrow 83"/>
          <p:cNvSpPr>
            <a:spLocks noChangeArrowheads="1"/>
          </p:cNvSpPr>
          <p:nvPr/>
        </p:nvSpPr>
        <p:spPr bwMode="auto">
          <a:xfrm>
            <a:off x="7235825" y="4941888"/>
            <a:ext cx="144463" cy="215900"/>
          </a:xfrm>
          <a:prstGeom prst="downArrow">
            <a:avLst>
              <a:gd name="adj1" fmla="val 50000"/>
              <a:gd name="adj2" fmla="val 49817"/>
            </a:avLst>
          </a:prstGeom>
          <a:solidFill>
            <a:srgbClr val="6D89FF"/>
          </a:solidFill>
          <a:ln w="7938" algn="ctr">
            <a:solidFill>
              <a:srgbClr val="6699FF"/>
            </a:solidFill>
            <a:round/>
            <a:headEnd/>
            <a:tailEnd/>
          </a:ln>
        </p:spPr>
        <p:txBody>
          <a:bodyPr>
            <a:spAutoFit/>
          </a:bodyPr>
          <a:lstStyle/>
          <a:p>
            <a:pPr algn="ctr">
              <a:spcBef>
                <a:spcPct val="50000"/>
              </a:spcBef>
            </a:pPr>
            <a:endParaRPr lang="es-AR" dirty="0"/>
          </a:p>
        </p:txBody>
      </p:sp>
      <p:sp>
        <p:nvSpPr>
          <p:cNvPr id="1045523" name="Text Box 22"/>
          <p:cNvSpPr txBox="1">
            <a:spLocks noChangeArrowheads="1"/>
          </p:cNvSpPr>
          <p:nvPr/>
        </p:nvSpPr>
        <p:spPr bwMode="auto">
          <a:xfrm>
            <a:off x="468313" y="1341438"/>
            <a:ext cx="4824412"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938">
                <a:solidFill>
                  <a:srgbClr val="000000"/>
                </a:solidFill>
                <a:miter lim="800000"/>
                <a:headEnd/>
                <a:tailEnd/>
              </a14:hiddenLine>
            </a:ext>
          </a:extLst>
        </p:spPr>
        <p:txBody>
          <a:bodyPr>
            <a:spAutoFit/>
          </a:bodyPr>
          <a:lstStyle>
            <a:lvl1pPr>
              <a:defRPr sz="2400" b="1">
                <a:solidFill>
                  <a:schemeClr val="bg1"/>
                </a:solidFill>
                <a:latin typeface="Times New Roman" pitchFamily="18" charset="0"/>
                <a:cs typeface="Arial" charset="0"/>
              </a:defRPr>
            </a:lvl1pPr>
            <a:lvl2pPr marL="742950" indent="-285750">
              <a:defRPr sz="2400" b="1">
                <a:solidFill>
                  <a:schemeClr val="bg1"/>
                </a:solidFill>
                <a:latin typeface="Times New Roman" pitchFamily="18" charset="0"/>
                <a:cs typeface="Arial" charset="0"/>
              </a:defRPr>
            </a:lvl2pPr>
            <a:lvl3pPr marL="1143000" indent="-228600">
              <a:defRPr sz="2400" b="1">
                <a:solidFill>
                  <a:schemeClr val="bg1"/>
                </a:solidFill>
                <a:latin typeface="Times New Roman" pitchFamily="18" charset="0"/>
                <a:cs typeface="Arial" charset="0"/>
              </a:defRPr>
            </a:lvl3pPr>
            <a:lvl4pPr marL="1600200" indent="-228600">
              <a:defRPr sz="2400" b="1">
                <a:solidFill>
                  <a:schemeClr val="bg1"/>
                </a:solidFill>
                <a:latin typeface="Times New Roman" pitchFamily="18" charset="0"/>
                <a:cs typeface="Arial" charset="0"/>
              </a:defRPr>
            </a:lvl4pPr>
            <a:lvl5pPr marL="2057400" indent="-228600">
              <a:defRPr sz="2400" b="1">
                <a:solidFill>
                  <a:schemeClr val="bg1"/>
                </a:solidFill>
                <a:latin typeface="Times New Roman" pitchFamily="18" charset="0"/>
                <a:cs typeface="Arial" charset="0"/>
              </a:defRPr>
            </a:lvl5pPr>
            <a:lvl6pPr marL="2514600" indent="-228600" fontAlgn="base">
              <a:spcBef>
                <a:spcPct val="0"/>
              </a:spcBef>
              <a:spcAft>
                <a:spcPct val="0"/>
              </a:spcAft>
              <a:defRPr sz="2400" b="1">
                <a:solidFill>
                  <a:schemeClr val="bg1"/>
                </a:solidFill>
                <a:latin typeface="Times New Roman" pitchFamily="18" charset="0"/>
                <a:cs typeface="Arial" charset="0"/>
              </a:defRPr>
            </a:lvl6pPr>
            <a:lvl7pPr marL="2971800" indent="-228600" fontAlgn="base">
              <a:spcBef>
                <a:spcPct val="0"/>
              </a:spcBef>
              <a:spcAft>
                <a:spcPct val="0"/>
              </a:spcAft>
              <a:defRPr sz="2400" b="1">
                <a:solidFill>
                  <a:schemeClr val="bg1"/>
                </a:solidFill>
                <a:latin typeface="Times New Roman" pitchFamily="18" charset="0"/>
                <a:cs typeface="Arial" charset="0"/>
              </a:defRPr>
            </a:lvl7pPr>
            <a:lvl8pPr marL="3429000" indent="-228600" fontAlgn="base">
              <a:spcBef>
                <a:spcPct val="0"/>
              </a:spcBef>
              <a:spcAft>
                <a:spcPct val="0"/>
              </a:spcAft>
              <a:defRPr sz="2400" b="1">
                <a:solidFill>
                  <a:schemeClr val="bg1"/>
                </a:solidFill>
                <a:latin typeface="Times New Roman" pitchFamily="18" charset="0"/>
                <a:cs typeface="Arial" charset="0"/>
              </a:defRPr>
            </a:lvl8pPr>
            <a:lvl9pPr marL="3886200" indent="-228600" fontAlgn="base">
              <a:spcBef>
                <a:spcPct val="0"/>
              </a:spcBef>
              <a:spcAft>
                <a:spcPct val="0"/>
              </a:spcAft>
              <a:defRPr sz="2400" b="1">
                <a:solidFill>
                  <a:schemeClr val="bg1"/>
                </a:solidFill>
                <a:latin typeface="Times New Roman" pitchFamily="18" charset="0"/>
                <a:cs typeface="Arial" charset="0"/>
              </a:defRPr>
            </a:lvl9pPr>
          </a:lstStyle>
          <a:p>
            <a:pPr algn="ctr" eaLnBrk="0" hangingPunct="0">
              <a:spcBef>
                <a:spcPct val="50000"/>
              </a:spcBef>
            </a:pPr>
            <a:r>
              <a:rPr lang="en-US" i="1" u="sng" dirty="0"/>
              <a:t>Multi-criteria</a:t>
            </a:r>
            <a:r>
              <a:rPr lang="es-ES" i="1" u="sng" dirty="0"/>
              <a:t> </a:t>
            </a:r>
            <a:r>
              <a:rPr lang="en-US" i="1" u="sng" dirty="0"/>
              <a:t>Analysis</a:t>
            </a:r>
            <a:r>
              <a:rPr lang="es-ES" i="1" u="sng" dirty="0"/>
              <a:t> (AMC)</a:t>
            </a:r>
          </a:p>
          <a:p>
            <a:pPr algn="ctr">
              <a:spcBef>
                <a:spcPct val="50000"/>
              </a:spcBef>
            </a:pPr>
            <a:endParaRPr lang="es-ES" dirty="0"/>
          </a:p>
        </p:txBody>
      </p:sp>
      <p:sp>
        <p:nvSpPr>
          <p:cNvPr id="3" name="2 Marcador de número de diapositiva"/>
          <p:cNvSpPr txBox="1">
            <a:spLocks noGrp="1"/>
          </p:cNvSpPr>
          <p:nvPr/>
        </p:nvSpPr>
        <p:spPr bwMode="auto">
          <a:xfrm>
            <a:off x="7239000" y="6400800"/>
            <a:ext cx="1905000" cy="457200"/>
          </a:xfrm>
          <a:prstGeom prst="rect">
            <a:avLst/>
          </a:prstGeom>
          <a:noFill/>
          <a:ln>
            <a:miter lim="800000"/>
            <a:headEnd/>
            <a:tailEnd/>
          </a:ln>
        </p:spPr>
        <p:txBody>
          <a:bodyPr lIns="92075" tIns="46038" rIns="92075" bIns="46038" anchor="ctr"/>
          <a:lstStyle/>
          <a:p>
            <a:pPr algn="r">
              <a:defRPr/>
            </a:pPr>
            <a:fld id="{25B4EF2B-F99F-4FD5-977F-887E2B1F1BBD}" type="slidenum">
              <a:rPr lang="es-ES" sz="1200" b="0">
                <a:latin typeface="+mn-lt"/>
                <a:cs typeface="+mn-cs"/>
              </a:rPr>
              <a:pPr algn="r">
                <a:defRPr/>
              </a:pPr>
              <a:t>14</a:t>
            </a:fld>
            <a:endParaRPr lang="es-ES" sz="1200" b="0" dirty="0">
              <a:latin typeface="+mn-lt"/>
              <a:cs typeface="+mn-cs"/>
            </a:endParaRPr>
          </a:p>
        </p:txBody>
      </p:sp>
    </p:spTree>
  </p:cSld>
  <p:clrMapOvr>
    <a:masterClrMapping/>
  </p:clrMapOvr>
  <p:transition spd="slow">
    <p:pull dir="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4849" name="1 Título"/>
          <p:cNvSpPr>
            <a:spLocks noGrp="1"/>
          </p:cNvSpPr>
          <p:nvPr>
            <p:ph type="title"/>
          </p:nvPr>
        </p:nvSpPr>
        <p:spPr>
          <a:xfrm>
            <a:off x="609600" y="381000"/>
            <a:ext cx="7920038" cy="719138"/>
          </a:xfrm>
        </p:spPr>
        <p:txBody>
          <a:bodyPr/>
          <a:lstStyle/>
          <a:p>
            <a:r>
              <a:rPr lang="en-US" sz="2400" i="0" u="none" dirty="0"/>
              <a:t>NUMES: Projection of the Demand at Final Use Level by Sectors </a:t>
            </a:r>
          </a:p>
        </p:txBody>
      </p:sp>
      <p:sp>
        <p:nvSpPr>
          <p:cNvPr id="2" name="1 Marcador de número de diapositiva"/>
          <p:cNvSpPr>
            <a:spLocks noGrp="1"/>
          </p:cNvSpPr>
          <p:nvPr>
            <p:ph type="sldNum" sz="quarter" idx="10"/>
          </p:nvPr>
        </p:nvSpPr>
        <p:spPr/>
        <p:txBody>
          <a:bodyPr/>
          <a:lstStyle/>
          <a:p>
            <a:pPr>
              <a:defRPr/>
            </a:pPr>
            <a:fld id="{A5695292-8F08-4771-B62E-6D51DA1E7966}" type="slidenum">
              <a:rPr lang="es-ES" smtClean="0"/>
              <a:pPr>
                <a:defRPr/>
              </a:pPr>
              <a:t>15</a:t>
            </a:fld>
            <a:endParaRPr lang="es-ES" dirty="0"/>
          </a:p>
        </p:txBody>
      </p:sp>
      <p:grpSp>
        <p:nvGrpSpPr>
          <p:cNvPr id="3" name="Group 4"/>
          <p:cNvGrpSpPr>
            <a:grpSpLocks noChangeAspect="1"/>
          </p:cNvGrpSpPr>
          <p:nvPr/>
        </p:nvGrpSpPr>
        <p:grpSpPr bwMode="auto">
          <a:xfrm>
            <a:off x="242888" y="1724025"/>
            <a:ext cx="8999538" cy="3321050"/>
            <a:chOff x="153" y="1086"/>
            <a:chExt cx="5669" cy="2092"/>
          </a:xfrm>
        </p:grpSpPr>
        <p:sp>
          <p:nvSpPr>
            <p:cNvPr id="4" name="AutoShape 3"/>
            <p:cNvSpPr>
              <a:spLocks noChangeAspect="1" noChangeArrowheads="1" noTextEdit="1"/>
            </p:cNvSpPr>
            <p:nvPr/>
          </p:nvSpPr>
          <p:spPr bwMode="auto">
            <a:xfrm>
              <a:off x="153" y="1086"/>
              <a:ext cx="5454" cy="18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PE" dirty="0"/>
            </a:p>
          </p:txBody>
        </p:sp>
        <p:sp>
          <p:nvSpPr>
            <p:cNvPr id="5" name="Rectangle 5"/>
            <p:cNvSpPr>
              <a:spLocks noChangeArrowheads="1"/>
            </p:cNvSpPr>
            <p:nvPr/>
          </p:nvSpPr>
          <p:spPr bwMode="auto">
            <a:xfrm>
              <a:off x="153" y="2976"/>
              <a:ext cx="102"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700" b="0" i="0" u="none" strike="noStrike" cap="none" normalizeH="0" baseline="0" dirty="0">
                  <a:ln>
                    <a:noFill/>
                  </a:ln>
                  <a:solidFill>
                    <a:srgbClr val="000000"/>
                  </a:solidFill>
                  <a:effectLst/>
                  <a:latin typeface="Calibri" pitchFamily="34" charset="0"/>
                  <a:cs typeface="Arial" pitchFamily="34" charset="0"/>
                </a:rPr>
                <a:t> </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grpSp>
          <p:nvGrpSpPr>
            <p:cNvPr id="6" name="Group 34"/>
            <p:cNvGrpSpPr>
              <a:grpSpLocks/>
            </p:cNvGrpSpPr>
            <p:nvPr/>
          </p:nvGrpSpPr>
          <p:grpSpPr bwMode="auto">
            <a:xfrm>
              <a:off x="2893" y="1089"/>
              <a:ext cx="2929" cy="1886"/>
              <a:chOff x="2893" y="1089"/>
              <a:chExt cx="2929" cy="1886"/>
            </a:xfrm>
          </p:grpSpPr>
          <p:sp>
            <p:nvSpPr>
              <p:cNvPr id="974852" name="Rectangle 6"/>
              <p:cNvSpPr>
                <a:spLocks noChangeArrowheads="1"/>
              </p:cNvSpPr>
              <p:nvPr/>
            </p:nvSpPr>
            <p:spPr bwMode="auto">
              <a:xfrm>
                <a:off x="2893" y="1089"/>
                <a:ext cx="2704" cy="187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PE" dirty="0"/>
              </a:p>
            </p:txBody>
          </p:sp>
          <p:pic>
            <p:nvPicPr>
              <p:cNvPr id="1049607"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2" y="1373"/>
                <a:ext cx="2683" cy="1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9608"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12" y="1373"/>
                <a:ext cx="2683" cy="1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74853" name="Freeform 9"/>
              <p:cNvSpPr>
                <a:spLocks/>
              </p:cNvSpPr>
              <p:nvPr/>
            </p:nvSpPr>
            <p:spPr bwMode="auto">
              <a:xfrm>
                <a:off x="3480" y="1685"/>
                <a:ext cx="127" cy="45"/>
              </a:xfrm>
              <a:custGeom>
                <a:avLst/>
                <a:gdLst>
                  <a:gd name="T0" fmla="*/ 365 w 371"/>
                  <a:gd name="T1" fmla="*/ 128 h 128"/>
                  <a:gd name="T2" fmla="*/ 92 w 371"/>
                  <a:gd name="T3" fmla="*/ 16 h 128"/>
                  <a:gd name="T4" fmla="*/ 95 w 371"/>
                  <a:gd name="T5" fmla="*/ 16 h 128"/>
                  <a:gd name="T6" fmla="*/ 0 w 371"/>
                  <a:gd name="T7" fmla="*/ 16 h 128"/>
                  <a:gd name="T8" fmla="*/ 0 w 371"/>
                  <a:gd name="T9" fmla="*/ 0 h 128"/>
                  <a:gd name="T10" fmla="*/ 95 w 371"/>
                  <a:gd name="T11" fmla="*/ 0 h 128"/>
                  <a:gd name="T12" fmla="*/ 98 w 371"/>
                  <a:gd name="T13" fmla="*/ 1 h 128"/>
                  <a:gd name="T14" fmla="*/ 371 w 371"/>
                  <a:gd name="T15" fmla="*/ 113 h 128"/>
                  <a:gd name="T16" fmla="*/ 365 w 371"/>
                  <a:gd name="T17" fmla="*/ 128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1" h="128">
                    <a:moveTo>
                      <a:pt x="365" y="128"/>
                    </a:moveTo>
                    <a:lnTo>
                      <a:pt x="92" y="16"/>
                    </a:lnTo>
                    <a:lnTo>
                      <a:pt x="95" y="16"/>
                    </a:lnTo>
                    <a:lnTo>
                      <a:pt x="0" y="16"/>
                    </a:lnTo>
                    <a:lnTo>
                      <a:pt x="0" y="0"/>
                    </a:lnTo>
                    <a:lnTo>
                      <a:pt x="95" y="0"/>
                    </a:lnTo>
                    <a:cubicBezTo>
                      <a:pt x="96" y="0"/>
                      <a:pt x="97" y="1"/>
                      <a:pt x="98" y="1"/>
                    </a:cubicBezTo>
                    <a:lnTo>
                      <a:pt x="371" y="113"/>
                    </a:lnTo>
                    <a:lnTo>
                      <a:pt x="365" y="128"/>
                    </a:lnTo>
                    <a:close/>
                  </a:path>
                </a:pathLst>
              </a:custGeom>
              <a:solidFill>
                <a:srgbClr val="000000"/>
              </a:solidFill>
              <a:ln w="1"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PE" dirty="0"/>
              </a:p>
            </p:txBody>
          </p:sp>
          <p:sp>
            <p:nvSpPr>
              <p:cNvPr id="974854" name="Freeform 10"/>
              <p:cNvSpPr>
                <a:spLocks/>
              </p:cNvSpPr>
              <p:nvPr/>
            </p:nvSpPr>
            <p:spPr bwMode="auto">
              <a:xfrm>
                <a:off x="4603" y="1465"/>
                <a:ext cx="369" cy="71"/>
              </a:xfrm>
              <a:custGeom>
                <a:avLst/>
                <a:gdLst>
                  <a:gd name="T0" fmla="*/ 3 w 1073"/>
                  <a:gd name="T1" fmla="*/ 0 h 207"/>
                  <a:gd name="T2" fmla="*/ 979 w 1073"/>
                  <a:gd name="T3" fmla="*/ 192 h 207"/>
                  <a:gd name="T4" fmla="*/ 978 w 1073"/>
                  <a:gd name="T5" fmla="*/ 191 h 207"/>
                  <a:gd name="T6" fmla="*/ 1073 w 1073"/>
                  <a:gd name="T7" fmla="*/ 191 h 207"/>
                  <a:gd name="T8" fmla="*/ 1073 w 1073"/>
                  <a:gd name="T9" fmla="*/ 207 h 207"/>
                  <a:gd name="T10" fmla="*/ 978 w 1073"/>
                  <a:gd name="T11" fmla="*/ 207 h 207"/>
                  <a:gd name="T12" fmla="*/ 976 w 1073"/>
                  <a:gd name="T13" fmla="*/ 207 h 207"/>
                  <a:gd name="T14" fmla="*/ 0 w 1073"/>
                  <a:gd name="T15" fmla="*/ 15 h 207"/>
                  <a:gd name="T16" fmla="*/ 3 w 1073"/>
                  <a:gd name="T17" fmla="*/ 0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73" h="207">
                    <a:moveTo>
                      <a:pt x="3" y="0"/>
                    </a:moveTo>
                    <a:lnTo>
                      <a:pt x="979" y="192"/>
                    </a:lnTo>
                    <a:lnTo>
                      <a:pt x="978" y="191"/>
                    </a:lnTo>
                    <a:lnTo>
                      <a:pt x="1073" y="191"/>
                    </a:lnTo>
                    <a:lnTo>
                      <a:pt x="1073" y="207"/>
                    </a:lnTo>
                    <a:lnTo>
                      <a:pt x="978" y="207"/>
                    </a:lnTo>
                    <a:cubicBezTo>
                      <a:pt x="977" y="207"/>
                      <a:pt x="977" y="207"/>
                      <a:pt x="976" y="207"/>
                    </a:cubicBezTo>
                    <a:lnTo>
                      <a:pt x="0" y="15"/>
                    </a:lnTo>
                    <a:lnTo>
                      <a:pt x="3" y="0"/>
                    </a:lnTo>
                    <a:close/>
                  </a:path>
                </a:pathLst>
              </a:custGeom>
              <a:solidFill>
                <a:srgbClr val="000000"/>
              </a:solidFill>
              <a:ln w="1"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PE" dirty="0"/>
              </a:p>
            </p:txBody>
          </p:sp>
          <p:sp>
            <p:nvSpPr>
              <p:cNvPr id="974855" name="Freeform 11"/>
              <p:cNvSpPr>
                <a:spLocks/>
              </p:cNvSpPr>
              <p:nvPr/>
            </p:nvSpPr>
            <p:spPr bwMode="auto">
              <a:xfrm>
                <a:off x="5014" y="2061"/>
                <a:ext cx="57" cy="32"/>
              </a:xfrm>
              <a:custGeom>
                <a:avLst/>
                <a:gdLst>
                  <a:gd name="T0" fmla="*/ 0 w 166"/>
                  <a:gd name="T1" fmla="*/ 84 h 93"/>
                  <a:gd name="T2" fmla="*/ 58 w 166"/>
                  <a:gd name="T3" fmla="*/ 4 h 93"/>
                  <a:gd name="T4" fmla="*/ 64 w 166"/>
                  <a:gd name="T5" fmla="*/ 0 h 93"/>
                  <a:gd name="T6" fmla="*/ 166 w 166"/>
                  <a:gd name="T7" fmla="*/ 0 h 93"/>
                  <a:gd name="T8" fmla="*/ 166 w 166"/>
                  <a:gd name="T9" fmla="*/ 16 h 93"/>
                  <a:gd name="T10" fmla="*/ 64 w 166"/>
                  <a:gd name="T11" fmla="*/ 16 h 93"/>
                  <a:gd name="T12" fmla="*/ 71 w 166"/>
                  <a:gd name="T13" fmla="*/ 13 h 93"/>
                  <a:gd name="T14" fmla="*/ 13 w 166"/>
                  <a:gd name="T15" fmla="*/ 93 h 93"/>
                  <a:gd name="T16" fmla="*/ 0 w 166"/>
                  <a:gd name="T17" fmla="*/ 84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6" h="93">
                    <a:moveTo>
                      <a:pt x="0" y="84"/>
                    </a:moveTo>
                    <a:lnTo>
                      <a:pt x="58" y="4"/>
                    </a:lnTo>
                    <a:cubicBezTo>
                      <a:pt x="59" y="2"/>
                      <a:pt x="62" y="0"/>
                      <a:pt x="64" y="0"/>
                    </a:cubicBezTo>
                    <a:lnTo>
                      <a:pt x="166" y="0"/>
                    </a:lnTo>
                    <a:lnTo>
                      <a:pt x="166" y="16"/>
                    </a:lnTo>
                    <a:lnTo>
                      <a:pt x="64" y="16"/>
                    </a:lnTo>
                    <a:lnTo>
                      <a:pt x="71" y="13"/>
                    </a:lnTo>
                    <a:lnTo>
                      <a:pt x="13" y="93"/>
                    </a:lnTo>
                    <a:lnTo>
                      <a:pt x="0" y="84"/>
                    </a:lnTo>
                    <a:close/>
                  </a:path>
                </a:pathLst>
              </a:custGeom>
              <a:solidFill>
                <a:srgbClr val="000000"/>
              </a:solidFill>
              <a:ln w="1"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PE" dirty="0"/>
              </a:p>
            </p:txBody>
          </p:sp>
          <p:sp>
            <p:nvSpPr>
              <p:cNvPr id="974856" name="Freeform 12"/>
              <p:cNvSpPr>
                <a:spLocks/>
              </p:cNvSpPr>
              <p:nvPr/>
            </p:nvSpPr>
            <p:spPr bwMode="auto">
              <a:xfrm>
                <a:off x="4966" y="2304"/>
                <a:ext cx="188" cy="88"/>
              </a:xfrm>
              <a:custGeom>
                <a:avLst/>
                <a:gdLst>
                  <a:gd name="T0" fmla="*/ 0 w 547"/>
                  <a:gd name="T1" fmla="*/ 241 h 256"/>
                  <a:gd name="T2" fmla="*/ 446 w 547"/>
                  <a:gd name="T3" fmla="*/ 1 h 256"/>
                  <a:gd name="T4" fmla="*/ 450 w 547"/>
                  <a:gd name="T5" fmla="*/ 0 h 256"/>
                  <a:gd name="T6" fmla="*/ 547 w 547"/>
                  <a:gd name="T7" fmla="*/ 0 h 256"/>
                  <a:gd name="T8" fmla="*/ 547 w 547"/>
                  <a:gd name="T9" fmla="*/ 16 h 256"/>
                  <a:gd name="T10" fmla="*/ 450 w 547"/>
                  <a:gd name="T11" fmla="*/ 16 h 256"/>
                  <a:gd name="T12" fmla="*/ 454 w 547"/>
                  <a:gd name="T13" fmla="*/ 16 h 256"/>
                  <a:gd name="T14" fmla="*/ 7 w 547"/>
                  <a:gd name="T15" fmla="*/ 256 h 256"/>
                  <a:gd name="T16" fmla="*/ 0 w 547"/>
                  <a:gd name="T17" fmla="*/ 241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47" h="256">
                    <a:moveTo>
                      <a:pt x="0" y="241"/>
                    </a:moveTo>
                    <a:lnTo>
                      <a:pt x="446" y="1"/>
                    </a:lnTo>
                    <a:cubicBezTo>
                      <a:pt x="447" y="1"/>
                      <a:pt x="449" y="0"/>
                      <a:pt x="450" y="0"/>
                    </a:cubicBezTo>
                    <a:lnTo>
                      <a:pt x="547" y="0"/>
                    </a:lnTo>
                    <a:lnTo>
                      <a:pt x="547" y="16"/>
                    </a:lnTo>
                    <a:lnTo>
                      <a:pt x="450" y="16"/>
                    </a:lnTo>
                    <a:lnTo>
                      <a:pt x="454" y="16"/>
                    </a:lnTo>
                    <a:lnTo>
                      <a:pt x="7" y="256"/>
                    </a:lnTo>
                    <a:lnTo>
                      <a:pt x="0" y="241"/>
                    </a:lnTo>
                    <a:close/>
                  </a:path>
                </a:pathLst>
              </a:custGeom>
              <a:solidFill>
                <a:srgbClr val="000000"/>
              </a:solidFill>
              <a:ln w="1"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PE" dirty="0"/>
              </a:p>
            </p:txBody>
          </p:sp>
          <p:sp>
            <p:nvSpPr>
              <p:cNvPr id="974857" name="Freeform 13"/>
              <p:cNvSpPr>
                <a:spLocks/>
              </p:cNvSpPr>
              <p:nvPr/>
            </p:nvSpPr>
            <p:spPr bwMode="auto">
              <a:xfrm>
                <a:off x="4949" y="2420"/>
                <a:ext cx="216" cy="88"/>
              </a:xfrm>
              <a:custGeom>
                <a:avLst/>
                <a:gdLst>
                  <a:gd name="T0" fmla="*/ 7 w 627"/>
                  <a:gd name="T1" fmla="*/ 0 h 255"/>
                  <a:gd name="T2" fmla="*/ 534 w 627"/>
                  <a:gd name="T3" fmla="*/ 240 h 255"/>
                  <a:gd name="T4" fmla="*/ 531 w 627"/>
                  <a:gd name="T5" fmla="*/ 239 h 255"/>
                  <a:gd name="T6" fmla="*/ 627 w 627"/>
                  <a:gd name="T7" fmla="*/ 239 h 255"/>
                  <a:gd name="T8" fmla="*/ 627 w 627"/>
                  <a:gd name="T9" fmla="*/ 255 h 255"/>
                  <a:gd name="T10" fmla="*/ 531 w 627"/>
                  <a:gd name="T11" fmla="*/ 255 h 255"/>
                  <a:gd name="T12" fmla="*/ 527 w 627"/>
                  <a:gd name="T13" fmla="*/ 255 h 255"/>
                  <a:gd name="T14" fmla="*/ 0 w 627"/>
                  <a:gd name="T15" fmla="*/ 15 h 255"/>
                  <a:gd name="T16" fmla="*/ 7 w 627"/>
                  <a:gd name="T17" fmla="*/ 0 h 2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27" h="255">
                    <a:moveTo>
                      <a:pt x="7" y="0"/>
                    </a:moveTo>
                    <a:lnTo>
                      <a:pt x="534" y="240"/>
                    </a:lnTo>
                    <a:lnTo>
                      <a:pt x="531" y="239"/>
                    </a:lnTo>
                    <a:lnTo>
                      <a:pt x="627" y="239"/>
                    </a:lnTo>
                    <a:lnTo>
                      <a:pt x="627" y="255"/>
                    </a:lnTo>
                    <a:lnTo>
                      <a:pt x="531" y="255"/>
                    </a:lnTo>
                    <a:cubicBezTo>
                      <a:pt x="530" y="255"/>
                      <a:pt x="528" y="255"/>
                      <a:pt x="527" y="255"/>
                    </a:cubicBezTo>
                    <a:lnTo>
                      <a:pt x="0" y="15"/>
                    </a:lnTo>
                    <a:lnTo>
                      <a:pt x="7" y="0"/>
                    </a:lnTo>
                    <a:close/>
                  </a:path>
                </a:pathLst>
              </a:custGeom>
              <a:solidFill>
                <a:srgbClr val="000000"/>
              </a:solidFill>
              <a:ln w="1"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PE" dirty="0"/>
              </a:p>
            </p:txBody>
          </p:sp>
          <p:sp>
            <p:nvSpPr>
              <p:cNvPr id="974858" name="Freeform 14"/>
              <p:cNvSpPr>
                <a:spLocks/>
              </p:cNvSpPr>
              <p:nvPr/>
            </p:nvSpPr>
            <p:spPr bwMode="auto">
              <a:xfrm>
                <a:off x="4915" y="2488"/>
                <a:ext cx="212" cy="230"/>
              </a:xfrm>
              <a:custGeom>
                <a:avLst/>
                <a:gdLst>
                  <a:gd name="T0" fmla="*/ 13 w 614"/>
                  <a:gd name="T1" fmla="*/ 0 h 668"/>
                  <a:gd name="T2" fmla="*/ 525 w 614"/>
                  <a:gd name="T3" fmla="*/ 656 h 668"/>
                  <a:gd name="T4" fmla="*/ 519 w 614"/>
                  <a:gd name="T5" fmla="*/ 652 h 668"/>
                  <a:gd name="T6" fmla="*/ 614 w 614"/>
                  <a:gd name="T7" fmla="*/ 652 h 668"/>
                  <a:gd name="T8" fmla="*/ 614 w 614"/>
                  <a:gd name="T9" fmla="*/ 668 h 668"/>
                  <a:gd name="T10" fmla="*/ 519 w 614"/>
                  <a:gd name="T11" fmla="*/ 668 h 668"/>
                  <a:gd name="T12" fmla="*/ 512 w 614"/>
                  <a:gd name="T13" fmla="*/ 665 h 668"/>
                  <a:gd name="T14" fmla="*/ 0 w 614"/>
                  <a:gd name="T15" fmla="*/ 9 h 668"/>
                  <a:gd name="T16" fmla="*/ 13 w 614"/>
                  <a:gd name="T17" fmla="*/ 0 h 6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14" h="668">
                    <a:moveTo>
                      <a:pt x="13" y="0"/>
                    </a:moveTo>
                    <a:lnTo>
                      <a:pt x="525" y="656"/>
                    </a:lnTo>
                    <a:lnTo>
                      <a:pt x="519" y="652"/>
                    </a:lnTo>
                    <a:lnTo>
                      <a:pt x="614" y="652"/>
                    </a:lnTo>
                    <a:lnTo>
                      <a:pt x="614" y="668"/>
                    </a:lnTo>
                    <a:lnTo>
                      <a:pt x="519" y="668"/>
                    </a:lnTo>
                    <a:cubicBezTo>
                      <a:pt x="516" y="668"/>
                      <a:pt x="514" y="667"/>
                      <a:pt x="512" y="665"/>
                    </a:cubicBezTo>
                    <a:lnTo>
                      <a:pt x="0" y="9"/>
                    </a:lnTo>
                    <a:lnTo>
                      <a:pt x="13" y="0"/>
                    </a:lnTo>
                    <a:close/>
                  </a:path>
                </a:pathLst>
              </a:custGeom>
              <a:solidFill>
                <a:srgbClr val="000000"/>
              </a:solidFill>
              <a:ln w="1"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PE" dirty="0"/>
              </a:p>
            </p:txBody>
          </p:sp>
          <p:sp>
            <p:nvSpPr>
              <p:cNvPr id="974859" name="Rectangle 15"/>
              <p:cNvSpPr>
                <a:spLocks noChangeArrowheads="1"/>
              </p:cNvSpPr>
              <p:nvPr/>
            </p:nvSpPr>
            <p:spPr bwMode="auto">
              <a:xfrm>
                <a:off x="3092" y="2570"/>
                <a:ext cx="397"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000" b="0" i="0" u="none" strike="noStrike" cap="none" normalizeH="0" baseline="0" dirty="0">
                    <a:ln>
                      <a:noFill/>
                    </a:ln>
                    <a:solidFill>
                      <a:srgbClr val="000000"/>
                    </a:solidFill>
                    <a:effectLst/>
                    <a:latin typeface="Calibri" pitchFamily="34" charset="0"/>
                    <a:cs typeface="Arial" pitchFamily="34" charset="0"/>
                  </a:rPr>
                  <a:t>TRANSPORT</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74860" name="Rectangle 16"/>
              <p:cNvSpPr>
                <a:spLocks noChangeArrowheads="1"/>
              </p:cNvSpPr>
              <p:nvPr/>
            </p:nvSpPr>
            <p:spPr bwMode="auto">
              <a:xfrm>
                <a:off x="3197" y="2669"/>
                <a:ext cx="308"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000" b="0" i="0" u="none" strike="noStrike" cap="none" normalizeH="0" baseline="0" dirty="0">
                    <a:ln>
                      <a:noFill/>
                    </a:ln>
                    <a:solidFill>
                      <a:srgbClr val="000000"/>
                    </a:solidFill>
                    <a:effectLst/>
                    <a:latin typeface="Calibri" pitchFamily="34" charset="0"/>
                    <a:cs typeface="Arial" pitchFamily="34" charset="0"/>
                  </a:rPr>
                  <a:t>36.92%</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74861" name="Rectangle 17"/>
              <p:cNvSpPr>
                <a:spLocks noChangeArrowheads="1"/>
              </p:cNvSpPr>
              <p:nvPr/>
            </p:nvSpPr>
            <p:spPr bwMode="auto">
              <a:xfrm>
                <a:off x="2984" y="1613"/>
                <a:ext cx="625"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000" b="0" i="0" u="none" strike="noStrike" cap="none" normalizeH="0" baseline="0" dirty="0">
                    <a:ln>
                      <a:noFill/>
                    </a:ln>
                    <a:solidFill>
                      <a:srgbClr val="000000"/>
                    </a:solidFill>
                    <a:effectLst/>
                    <a:latin typeface="Calibri" pitchFamily="34" charset="0"/>
                    <a:cs typeface="Arial" pitchFamily="34" charset="0"/>
                  </a:rPr>
                  <a:t>RESIDENTIAL </a:t>
                </a:r>
                <a:r>
                  <a:rPr kumimoji="0" lang="es-PE" sz="1000" b="0" i="0" u="none" strike="noStrike" cap="none" normalizeH="0" dirty="0">
                    <a:ln>
                      <a:noFill/>
                    </a:ln>
                    <a:solidFill>
                      <a:srgbClr val="000000"/>
                    </a:solidFill>
                    <a:effectLst/>
                    <a:latin typeface="Calibri" pitchFamily="34" charset="0"/>
                    <a:cs typeface="Arial" pitchFamily="34" charset="0"/>
                  </a:rPr>
                  <a:t> AND</a:t>
                </a:r>
                <a:r>
                  <a:rPr kumimoji="0" lang="es-PE" sz="1000" b="0" i="0" u="none" strike="noStrike" cap="none" normalizeH="0" baseline="0" dirty="0">
                    <a:ln>
                      <a:noFill/>
                    </a:ln>
                    <a:solidFill>
                      <a:srgbClr val="000000"/>
                    </a:solidFill>
                    <a:effectLst/>
                    <a:latin typeface="Calibri" pitchFamily="34" charset="0"/>
                    <a:cs typeface="Arial" pitchFamily="34" charset="0"/>
                  </a:rPr>
                  <a:t> </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74862" name="Rectangle 18"/>
              <p:cNvSpPr>
                <a:spLocks noChangeArrowheads="1"/>
              </p:cNvSpPr>
              <p:nvPr/>
            </p:nvSpPr>
            <p:spPr bwMode="auto">
              <a:xfrm>
                <a:off x="3022" y="1713"/>
                <a:ext cx="461"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000" b="0" i="0" u="none" strike="noStrike" cap="none" normalizeH="0" baseline="0" dirty="0">
                    <a:ln>
                      <a:noFill/>
                    </a:ln>
                    <a:solidFill>
                      <a:srgbClr val="000000"/>
                    </a:solidFill>
                    <a:effectLst/>
                    <a:latin typeface="Calibri" pitchFamily="34" charset="0"/>
                    <a:cs typeface="Arial" pitchFamily="34" charset="0"/>
                  </a:rPr>
                  <a:t>COMMERCIAL</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74863" name="Rectangle 19"/>
              <p:cNvSpPr>
                <a:spLocks noChangeArrowheads="1"/>
              </p:cNvSpPr>
              <p:nvPr/>
            </p:nvSpPr>
            <p:spPr bwMode="auto">
              <a:xfrm>
                <a:off x="3105" y="1812"/>
                <a:ext cx="308"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000" b="0" i="0" u="none" strike="noStrike" cap="none" normalizeH="0" baseline="0" dirty="0">
                    <a:ln>
                      <a:noFill/>
                    </a:ln>
                    <a:solidFill>
                      <a:srgbClr val="000000"/>
                    </a:solidFill>
                    <a:effectLst/>
                    <a:latin typeface="Calibri" pitchFamily="34" charset="0"/>
                    <a:cs typeface="Arial" pitchFamily="34" charset="0"/>
                  </a:rPr>
                  <a:t>26.52%</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74864" name="Rectangle 20"/>
              <p:cNvSpPr>
                <a:spLocks noChangeArrowheads="1"/>
              </p:cNvSpPr>
              <p:nvPr/>
            </p:nvSpPr>
            <p:spPr bwMode="auto">
              <a:xfrm>
                <a:off x="4978" y="1458"/>
                <a:ext cx="473"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000" b="0" i="0" u="none" strike="noStrike" cap="none" normalizeH="0" baseline="0" dirty="0">
                    <a:ln>
                      <a:noFill/>
                    </a:ln>
                    <a:solidFill>
                      <a:srgbClr val="000000"/>
                    </a:solidFill>
                    <a:effectLst/>
                    <a:latin typeface="Calibri" pitchFamily="34" charset="0"/>
                    <a:cs typeface="Arial" pitchFamily="34" charset="0"/>
                  </a:rPr>
                  <a:t>INDUSTRIAL</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74865" name="Rectangle 21"/>
              <p:cNvSpPr>
                <a:spLocks noChangeArrowheads="1"/>
              </p:cNvSpPr>
              <p:nvPr/>
            </p:nvSpPr>
            <p:spPr bwMode="auto">
              <a:xfrm>
                <a:off x="5060" y="1558"/>
                <a:ext cx="308"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000" b="0" i="0" u="none" strike="noStrike" cap="none" normalizeH="0" baseline="0" dirty="0">
                    <a:ln>
                      <a:noFill/>
                    </a:ln>
                    <a:solidFill>
                      <a:srgbClr val="000000"/>
                    </a:solidFill>
                    <a:effectLst/>
                    <a:latin typeface="Calibri" pitchFamily="34" charset="0"/>
                    <a:cs typeface="Arial" pitchFamily="34" charset="0"/>
                  </a:rPr>
                  <a:t>22.09%</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74866" name="Rectangle 22"/>
              <p:cNvSpPr>
                <a:spLocks noChangeArrowheads="1"/>
              </p:cNvSpPr>
              <p:nvPr/>
            </p:nvSpPr>
            <p:spPr bwMode="auto">
              <a:xfrm>
                <a:off x="5183" y="1887"/>
                <a:ext cx="283"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000" b="0" i="0" u="none" strike="noStrike" cap="none" normalizeH="0" baseline="0" dirty="0">
                    <a:ln>
                      <a:noFill/>
                    </a:ln>
                    <a:solidFill>
                      <a:srgbClr val="000000"/>
                    </a:solidFill>
                    <a:effectLst/>
                    <a:latin typeface="Calibri" pitchFamily="34" charset="0"/>
                    <a:cs typeface="Arial" pitchFamily="34" charset="0"/>
                  </a:rPr>
                  <a:t>MINING </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74867" name="Rectangle 23"/>
              <p:cNvSpPr>
                <a:spLocks noChangeArrowheads="1"/>
              </p:cNvSpPr>
              <p:nvPr/>
            </p:nvSpPr>
            <p:spPr bwMode="auto">
              <a:xfrm>
                <a:off x="5078" y="1987"/>
                <a:ext cx="472"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000" b="0" i="0" u="none" strike="noStrike" cap="none" normalizeH="0" baseline="0" dirty="0">
                    <a:ln>
                      <a:noFill/>
                    </a:ln>
                    <a:solidFill>
                      <a:srgbClr val="000000"/>
                    </a:solidFill>
                    <a:effectLst/>
                    <a:latin typeface="Calibri" pitchFamily="34" charset="0"/>
                    <a:cs typeface="Arial" pitchFamily="34" charset="0"/>
                  </a:rPr>
                  <a:t>METALLURGIC</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74868" name="Rectangle 24"/>
              <p:cNvSpPr>
                <a:spLocks noChangeArrowheads="1"/>
              </p:cNvSpPr>
              <p:nvPr/>
            </p:nvSpPr>
            <p:spPr bwMode="auto">
              <a:xfrm>
                <a:off x="5205" y="2086"/>
                <a:ext cx="308"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000" b="0" i="0" u="none" strike="noStrike" cap="none" normalizeH="0" baseline="0" dirty="0">
                    <a:ln>
                      <a:noFill/>
                    </a:ln>
                    <a:solidFill>
                      <a:srgbClr val="000000"/>
                    </a:solidFill>
                    <a:effectLst/>
                    <a:latin typeface="Calibri" pitchFamily="34" charset="0"/>
                    <a:cs typeface="Arial" pitchFamily="34" charset="0"/>
                  </a:rPr>
                  <a:t>12.13%</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74869" name="Rectangle 25"/>
              <p:cNvSpPr>
                <a:spLocks noChangeArrowheads="1"/>
              </p:cNvSpPr>
              <p:nvPr/>
            </p:nvSpPr>
            <p:spPr bwMode="auto">
              <a:xfrm>
                <a:off x="5155" y="2228"/>
                <a:ext cx="269"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000" b="0" i="0" u="none" strike="noStrike" cap="none" normalizeH="0" baseline="0" dirty="0">
                    <a:ln>
                      <a:noFill/>
                    </a:ln>
                    <a:solidFill>
                      <a:srgbClr val="000000"/>
                    </a:solidFill>
                    <a:effectLst/>
                    <a:latin typeface="Calibri" pitchFamily="34" charset="0"/>
                    <a:cs typeface="Arial" pitchFamily="34" charset="0"/>
                  </a:rPr>
                  <a:t>FISHING</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74870" name="Rectangle 26"/>
              <p:cNvSpPr>
                <a:spLocks noChangeArrowheads="1"/>
              </p:cNvSpPr>
              <p:nvPr/>
            </p:nvSpPr>
            <p:spPr bwMode="auto">
              <a:xfrm>
                <a:off x="5243" y="2328"/>
                <a:ext cx="264"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000" b="0" i="0" u="none" strike="noStrike" cap="none" normalizeH="0" baseline="0" dirty="0">
                    <a:ln>
                      <a:noFill/>
                    </a:ln>
                    <a:solidFill>
                      <a:srgbClr val="000000"/>
                    </a:solidFill>
                    <a:effectLst/>
                    <a:latin typeface="Calibri" pitchFamily="34" charset="0"/>
                    <a:cs typeface="Arial" pitchFamily="34" charset="0"/>
                  </a:rPr>
                  <a:t>0.74%</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74871" name="Rectangle 27"/>
              <p:cNvSpPr>
                <a:spLocks noChangeArrowheads="1"/>
              </p:cNvSpPr>
              <p:nvPr/>
            </p:nvSpPr>
            <p:spPr bwMode="auto">
              <a:xfrm>
                <a:off x="5171" y="2431"/>
                <a:ext cx="235"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000" b="0" i="0" u="none" strike="noStrike" cap="none" normalizeH="0" baseline="0" dirty="0">
                    <a:ln>
                      <a:noFill/>
                    </a:ln>
                    <a:solidFill>
                      <a:srgbClr val="000000"/>
                    </a:solidFill>
                    <a:effectLst/>
                    <a:latin typeface="Calibri" pitchFamily="34" charset="0"/>
                    <a:cs typeface="Arial" pitchFamily="34" charset="0"/>
                  </a:rPr>
                  <a:t>PUBLIC</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74872" name="Rectangle 28"/>
              <p:cNvSpPr>
                <a:spLocks noChangeArrowheads="1"/>
              </p:cNvSpPr>
              <p:nvPr/>
            </p:nvSpPr>
            <p:spPr bwMode="auto">
              <a:xfrm>
                <a:off x="5221" y="2530"/>
                <a:ext cx="264"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000" b="0" i="0" u="none" strike="noStrike" cap="none" normalizeH="0" baseline="0" dirty="0">
                    <a:ln>
                      <a:noFill/>
                    </a:ln>
                    <a:solidFill>
                      <a:srgbClr val="000000"/>
                    </a:solidFill>
                    <a:effectLst/>
                    <a:latin typeface="Calibri" pitchFamily="34" charset="0"/>
                    <a:cs typeface="Arial" pitchFamily="34" charset="0"/>
                  </a:rPr>
                  <a:t>0.84%</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74873" name="Rectangle 29"/>
              <p:cNvSpPr>
                <a:spLocks noChangeArrowheads="1"/>
              </p:cNvSpPr>
              <p:nvPr/>
            </p:nvSpPr>
            <p:spPr bwMode="auto">
              <a:xfrm>
                <a:off x="5132" y="2638"/>
                <a:ext cx="690"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000" b="0" i="0" u="none" strike="noStrike" cap="none" normalizeH="0" baseline="0" dirty="0">
                    <a:ln>
                      <a:noFill/>
                    </a:ln>
                    <a:solidFill>
                      <a:srgbClr val="000000"/>
                    </a:solidFill>
                    <a:effectLst/>
                    <a:latin typeface="Calibri" pitchFamily="34" charset="0"/>
                    <a:cs typeface="Arial" pitchFamily="34" charset="0"/>
                  </a:rPr>
                  <a:t>AGRICULTURAL</a:t>
                </a:r>
                <a:r>
                  <a:rPr kumimoji="0" lang="es-PE" sz="1000" b="0" i="0" u="none" strike="noStrike" cap="none" normalizeH="0" dirty="0">
                    <a:ln>
                      <a:noFill/>
                    </a:ln>
                    <a:solidFill>
                      <a:srgbClr val="000000"/>
                    </a:solidFill>
                    <a:effectLst/>
                    <a:latin typeface="Calibri" pitchFamily="34" charset="0"/>
                    <a:cs typeface="Arial" pitchFamily="34" charset="0"/>
                  </a:rPr>
                  <a:t> AND</a:t>
                </a:r>
                <a:r>
                  <a:rPr kumimoji="0" lang="es-PE" sz="1000" b="0" i="0" u="none" strike="noStrike" cap="none" normalizeH="0" baseline="0" dirty="0">
                    <a:ln>
                      <a:noFill/>
                    </a:ln>
                    <a:solidFill>
                      <a:srgbClr val="000000"/>
                    </a:solidFill>
                    <a:effectLst/>
                    <a:latin typeface="Calibri" pitchFamily="34" charset="0"/>
                    <a:cs typeface="Arial" pitchFamily="34" charset="0"/>
                  </a:rPr>
                  <a:t> </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74874" name="Rectangle 30"/>
              <p:cNvSpPr>
                <a:spLocks noChangeArrowheads="1"/>
              </p:cNvSpPr>
              <p:nvPr/>
            </p:nvSpPr>
            <p:spPr bwMode="auto">
              <a:xfrm>
                <a:off x="5159" y="2737"/>
                <a:ext cx="527"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000" b="0" i="0" u="none" strike="noStrike" cap="none" normalizeH="0" baseline="0" dirty="0" err="1">
                    <a:ln>
                      <a:noFill/>
                    </a:ln>
                    <a:solidFill>
                      <a:srgbClr val="000000"/>
                    </a:solidFill>
                    <a:effectLst/>
                    <a:latin typeface="Calibri" pitchFamily="34" charset="0"/>
                    <a:cs typeface="Arial" pitchFamily="34" charset="0"/>
                  </a:rPr>
                  <a:t>AGROINDUSTRY</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74875" name="Rectangle 31"/>
              <p:cNvSpPr>
                <a:spLocks noChangeArrowheads="1"/>
              </p:cNvSpPr>
              <p:nvPr/>
            </p:nvSpPr>
            <p:spPr bwMode="auto">
              <a:xfrm>
                <a:off x="5237" y="2836"/>
                <a:ext cx="264"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000" b="0" i="0" u="none" strike="noStrike" cap="none" normalizeH="0" baseline="0" dirty="0">
                    <a:ln>
                      <a:noFill/>
                    </a:ln>
                    <a:solidFill>
                      <a:srgbClr val="000000"/>
                    </a:solidFill>
                    <a:effectLst/>
                    <a:latin typeface="Calibri" pitchFamily="34" charset="0"/>
                    <a:cs typeface="Arial" pitchFamily="34" charset="0"/>
                  </a:rPr>
                  <a:t>0.75%</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74876" name="Rectangle 32"/>
              <p:cNvSpPr>
                <a:spLocks noChangeArrowheads="1"/>
              </p:cNvSpPr>
              <p:nvPr/>
            </p:nvSpPr>
            <p:spPr bwMode="auto">
              <a:xfrm>
                <a:off x="4114" y="1147"/>
                <a:ext cx="353" cy="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700" b="1" i="0" u="none" strike="noStrike" cap="none" normalizeH="0" baseline="0" dirty="0">
                    <a:ln>
                      <a:noFill/>
                    </a:ln>
                    <a:solidFill>
                      <a:srgbClr val="000000"/>
                    </a:solidFill>
                    <a:effectLst/>
                    <a:latin typeface="Calibri" pitchFamily="34" charset="0"/>
                    <a:cs typeface="Arial" pitchFamily="34" charset="0"/>
                  </a:rPr>
                  <a:t>2040</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74877" name="Freeform 33"/>
              <p:cNvSpPr>
                <a:spLocks noEditPoints="1"/>
              </p:cNvSpPr>
              <p:nvPr/>
            </p:nvSpPr>
            <p:spPr bwMode="auto">
              <a:xfrm>
                <a:off x="2893" y="1089"/>
                <a:ext cx="2710" cy="1884"/>
              </a:xfrm>
              <a:custGeom>
                <a:avLst/>
                <a:gdLst>
                  <a:gd name="T0" fmla="*/ 0 w 7872"/>
                  <a:gd name="T1" fmla="*/ 8 h 5456"/>
                  <a:gd name="T2" fmla="*/ 8 w 7872"/>
                  <a:gd name="T3" fmla="*/ 0 h 5456"/>
                  <a:gd name="T4" fmla="*/ 7864 w 7872"/>
                  <a:gd name="T5" fmla="*/ 0 h 5456"/>
                  <a:gd name="T6" fmla="*/ 7872 w 7872"/>
                  <a:gd name="T7" fmla="*/ 8 h 5456"/>
                  <a:gd name="T8" fmla="*/ 7872 w 7872"/>
                  <a:gd name="T9" fmla="*/ 5448 h 5456"/>
                  <a:gd name="T10" fmla="*/ 7864 w 7872"/>
                  <a:gd name="T11" fmla="*/ 5456 h 5456"/>
                  <a:gd name="T12" fmla="*/ 8 w 7872"/>
                  <a:gd name="T13" fmla="*/ 5456 h 5456"/>
                  <a:gd name="T14" fmla="*/ 0 w 7872"/>
                  <a:gd name="T15" fmla="*/ 5448 h 5456"/>
                  <a:gd name="T16" fmla="*/ 0 w 7872"/>
                  <a:gd name="T17" fmla="*/ 8 h 5456"/>
                  <a:gd name="T18" fmla="*/ 16 w 7872"/>
                  <a:gd name="T19" fmla="*/ 5448 h 5456"/>
                  <a:gd name="T20" fmla="*/ 8 w 7872"/>
                  <a:gd name="T21" fmla="*/ 5440 h 5456"/>
                  <a:gd name="T22" fmla="*/ 7864 w 7872"/>
                  <a:gd name="T23" fmla="*/ 5440 h 5456"/>
                  <a:gd name="T24" fmla="*/ 7856 w 7872"/>
                  <a:gd name="T25" fmla="*/ 5448 h 5456"/>
                  <a:gd name="T26" fmla="*/ 7856 w 7872"/>
                  <a:gd name="T27" fmla="*/ 8 h 5456"/>
                  <a:gd name="T28" fmla="*/ 7864 w 7872"/>
                  <a:gd name="T29" fmla="*/ 16 h 5456"/>
                  <a:gd name="T30" fmla="*/ 8 w 7872"/>
                  <a:gd name="T31" fmla="*/ 16 h 5456"/>
                  <a:gd name="T32" fmla="*/ 16 w 7872"/>
                  <a:gd name="T33" fmla="*/ 8 h 5456"/>
                  <a:gd name="T34" fmla="*/ 16 w 7872"/>
                  <a:gd name="T35" fmla="*/ 5448 h 54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872" h="5456">
                    <a:moveTo>
                      <a:pt x="0" y="8"/>
                    </a:moveTo>
                    <a:cubicBezTo>
                      <a:pt x="0" y="4"/>
                      <a:pt x="4" y="0"/>
                      <a:pt x="8" y="0"/>
                    </a:cubicBezTo>
                    <a:lnTo>
                      <a:pt x="7864" y="0"/>
                    </a:lnTo>
                    <a:cubicBezTo>
                      <a:pt x="7869" y="0"/>
                      <a:pt x="7872" y="4"/>
                      <a:pt x="7872" y="8"/>
                    </a:cubicBezTo>
                    <a:lnTo>
                      <a:pt x="7872" y="5448"/>
                    </a:lnTo>
                    <a:cubicBezTo>
                      <a:pt x="7872" y="5453"/>
                      <a:pt x="7869" y="5456"/>
                      <a:pt x="7864" y="5456"/>
                    </a:cubicBezTo>
                    <a:lnTo>
                      <a:pt x="8" y="5456"/>
                    </a:lnTo>
                    <a:cubicBezTo>
                      <a:pt x="4" y="5456"/>
                      <a:pt x="0" y="5453"/>
                      <a:pt x="0" y="5448"/>
                    </a:cubicBezTo>
                    <a:lnTo>
                      <a:pt x="0" y="8"/>
                    </a:lnTo>
                    <a:close/>
                    <a:moveTo>
                      <a:pt x="16" y="5448"/>
                    </a:moveTo>
                    <a:lnTo>
                      <a:pt x="8" y="5440"/>
                    </a:lnTo>
                    <a:lnTo>
                      <a:pt x="7864" y="5440"/>
                    </a:lnTo>
                    <a:lnTo>
                      <a:pt x="7856" y="5448"/>
                    </a:lnTo>
                    <a:lnTo>
                      <a:pt x="7856" y="8"/>
                    </a:lnTo>
                    <a:lnTo>
                      <a:pt x="7864" y="16"/>
                    </a:lnTo>
                    <a:lnTo>
                      <a:pt x="8" y="16"/>
                    </a:lnTo>
                    <a:lnTo>
                      <a:pt x="16" y="8"/>
                    </a:lnTo>
                    <a:lnTo>
                      <a:pt x="16" y="5448"/>
                    </a:lnTo>
                    <a:close/>
                  </a:path>
                </a:pathLst>
              </a:custGeom>
              <a:solidFill>
                <a:srgbClr val="868686"/>
              </a:solidFill>
              <a:ln w="1" cap="flat">
                <a:solidFill>
                  <a:srgbClr val="868686"/>
                </a:solidFill>
                <a:prstDash val="solid"/>
                <a:round/>
                <a:headEnd/>
                <a:tailEnd/>
              </a:ln>
            </p:spPr>
            <p:txBody>
              <a:bodyPr vert="horz" wrap="square" lIns="91440" tIns="45720" rIns="91440" bIns="45720" numCol="1" anchor="t" anchorCtr="0" compatLnSpc="1">
                <a:prstTxWarp prst="textNoShape">
                  <a:avLst/>
                </a:prstTxWarp>
              </a:bodyPr>
              <a:lstStyle/>
              <a:p>
                <a:endParaRPr lang="es-PE" dirty="0"/>
              </a:p>
            </p:txBody>
          </p:sp>
        </p:grpSp>
        <p:grpSp>
          <p:nvGrpSpPr>
            <p:cNvPr id="7" name="Group 63"/>
            <p:cNvGrpSpPr>
              <a:grpSpLocks/>
            </p:cNvGrpSpPr>
            <p:nvPr/>
          </p:nvGrpSpPr>
          <p:grpSpPr bwMode="auto">
            <a:xfrm>
              <a:off x="157" y="1089"/>
              <a:ext cx="2850" cy="1884"/>
              <a:chOff x="157" y="1089"/>
              <a:chExt cx="2850" cy="1884"/>
            </a:xfrm>
          </p:grpSpPr>
          <p:sp>
            <p:nvSpPr>
              <p:cNvPr id="8" name="Rectangle 35"/>
              <p:cNvSpPr>
                <a:spLocks noChangeArrowheads="1"/>
              </p:cNvSpPr>
              <p:nvPr/>
            </p:nvSpPr>
            <p:spPr bwMode="auto">
              <a:xfrm>
                <a:off x="157" y="1089"/>
                <a:ext cx="2705" cy="187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PE" dirty="0"/>
              </a:p>
            </p:txBody>
          </p:sp>
          <p:pic>
            <p:nvPicPr>
              <p:cNvPr id="1049636" name="Picture 3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7" y="1373"/>
                <a:ext cx="2682" cy="1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9637" name="Picture 3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6" y="1373"/>
                <a:ext cx="2683" cy="1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Freeform 38"/>
              <p:cNvSpPr>
                <a:spLocks/>
              </p:cNvSpPr>
              <p:nvPr/>
            </p:nvSpPr>
            <p:spPr bwMode="auto">
              <a:xfrm>
                <a:off x="821" y="1536"/>
                <a:ext cx="161" cy="61"/>
              </a:xfrm>
              <a:custGeom>
                <a:avLst/>
                <a:gdLst>
                  <a:gd name="T0" fmla="*/ 461 w 468"/>
                  <a:gd name="T1" fmla="*/ 176 h 176"/>
                  <a:gd name="T2" fmla="*/ 93 w 468"/>
                  <a:gd name="T3" fmla="*/ 16 h 176"/>
                  <a:gd name="T4" fmla="*/ 96 w 468"/>
                  <a:gd name="T5" fmla="*/ 16 h 176"/>
                  <a:gd name="T6" fmla="*/ 0 w 468"/>
                  <a:gd name="T7" fmla="*/ 16 h 176"/>
                  <a:gd name="T8" fmla="*/ 0 w 468"/>
                  <a:gd name="T9" fmla="*/ 0 h 176"/>
                  <a:gd name="T10" fmla="*/ 96 w 468"/>
                  <a:gd name="T11" fmla="*/ 0 h 176"/>
                  <a:gd name="T12" fmla="*/ 100 w 468"/>
                  <a:gd name="T13" fmla="*/ 1 h 176"/>
                  <a:gd name="T14" fmla="*/ 468 w 468"/>
                  <a:gd name="T15" fmla="*/ 161 h 176"/>
                  <a:gd name="T16" fmla="*/ 461 w 468"/>
                  <a:gd name="T17" fmla="*/ 176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8" h="176">
                    <a:moveTo>
                      <a:pt x="461" y="176"/>
                    </a:moveTo>
                    <a:lnTo>
                      <a:pt x="93" y="16"/>
                    </a:lnTo>
                    <a:lnTo>
                      <a:pt x="96" y="16"/>
                    </a:lnTo>
                    <a:lnTo>
                      <a:pt x="0" y="16"/>
                    </a:lnTo>
                    <a:lnTo>
                      <a:pt x="0" y="0"/>
                    </a:lnTo>
                    <a:lnTo>
                      <a:pt x="96" y="0"/>
                    </a:lnTo>
                    <a:cubicBezTo>
                      <a:pt x="97" y="0"/>
                      <a:pt x="99" y="1"/>
                      <a:pt x="100" y="1"/>
                    </a:cubicBezTo>
                    <a:lnTo>
                      <a:pt x="468" y="161"/>
                    </a:lnTo>
                    <a:lnTo>
                      <a:pt x="461" y="176"/>
                    </a:lnTo>
                    <a:close/>
                  </a:path>
                </a:pathLst>
              </a:custGeom>
              <a:solidFill>
                <a:srgbClr val="000000"/>
              </a:solidFill>
              <a:ln w="1"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PE" dirty="0"/>
              </a:p>
            </p:txBody>
          </p:sp>
          <p:sp>
            <p:nvSpPr>
              <p:cNvPr id="10" name="Freeform 39"/>
              <p:cNvSpPr>
                <a:spLocks/>
              </p:cNvSpPr>
              <p:nvPr/>
            </p:nvSpPr>
            <p:spPr bwMode="auto">
              <a:xfrm>
                <a:off x="1966" y="1481"/>
                <a:ext cx="166" cy="44"/>
              </a:xfrm>
              <a:custGeom>
                <a:avLst/>
                <a:gdLst>
                  <a:gd name="T0" fmla="*/ 0 w 482"/>
                  <a:gd name="T1" fmla="*/ 113 h 128"/>
                  <a:gd name="T2" fmla="*/ 385 w 482"/>
                  <a:gd name="T3" fmla="*/ 1 h 128"/>
                  <a:gd name="T4" fmla="*/ 387 w 482"/>
                  <a:gd name="T5" fmla="*/ 0 h 128"/>
                  <a:gd name="T6" fmla="*/ 482 w 482"/>
                  <a:gd name="T7" fmla="*/ 0 h 128"/>
                  <a:gd name="T8" fmla="*/ 482 w 482"/>
                  <a:gd name="T9" fmla="*/ 16 h 128"/>
                  <a:gd name="T10" fmla="*/ 387 w 482"/>
                  <a:gd name="T11" fmla="*/ 16 h 128"/>
                  <a:gd name="T12" fmla="*/ 389 w 482"/>
                  <a:gd name="T13" fmla="*/ 16 h 128"/>
                  <a:gd name="T14" fmla="*/ 5 w 482"/>
                  <a:gd name="T15" fmla="*/ 128 h 128"/>
                  <a:gd name="T16" fmla="*/ 0 w 482"/>
                  <a:gd name="T17" fmla="*/ 113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82" h="128">
                    <a:moveTo>
                      <a:pt x="0" y="113"/>
                    </a:moveTo>
                    <a:lnTo>
                      <a:pt x="385" y="1"/>
                    </a:lnTo>
                    <a:cubicBezTo>
                      <a:pt x="385" y="1"/>
                      <a:pt x="386" y="0"/>
                      <a:pt x="387" y="0"/>
                    </a:cubicBezTo>
                    <a:lnTo>
                      <a:pt x="482" y="0"/>
                    </a:lnTo>
                    <a:lnTo>
                      <a:pt x="482" y="16"/>
                    </a:lnTo>
                    <a:lnTo>
                      <a:pt x="387" y="16"/>
                    </a:lnTo>
                    <a:lnTo>
                      <a:pt x="389" y="16"/>
                    </a:lnTo>
                    <a:lnTo>
                      <a:pt x="5" y="128"/>
                    </a:lnTo>
                    <a:lnTo>
                      <a:pt x="0" y="113"/>
                    </a:lnTo>
                    <a:close/>
                  </a:path>
                </a:pathLst>
              </a:custGeom>
              <a:solidFill>
                <a:srgbClr val="000000"/>
              </a:solidFill>
              <a:ln w="1"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PE" dirty="0"/>
              </a:p>
            </p:txBody>
          </p:sp>
          <p:sp>
            <p:nvSpPr>
              <p:cNvPr id="11" name="Freeform 40"/>
              <p:cNvSpPr>
                <a:spLocks/>
              </p:cNvSpPr>
              <p:nvPr/>
            </p:nvSpPr>
            <p:spPr bwMode="auto">
              <a:xfrm>
                <a:off x="2278" y="2047"/>
                <a:ext cx="58" cy="64"/>
              </a:xfrm>
              <a:custGeom>
                <a:avLst/>
                <a:gdLst>
                  <a:gd name="T0" fmla="*/ 15 w 167"/>
                  <a:gd name="T1" fmla="*/ 0 h 186"/>
                  <a:gd name="T2" fmla="*/ 80 w 167"/>
                  <a:gd name="T3" fmla="*/ 176 h 186"/>
                  <a:gd name="T4" fmla="*/ 72 w 167"/>
                  <a:gd name="T5" fmla="*/ 170 h 186"/>
                  <a:gd name="T6" fmla="*/ 167 w 167"/>
                  <a:gd name="T7" fmla="*/ 170 h 186"/>
                  <a:gd name="T8" fmla="*/ 167 w 167"/>
                  <a:gd name="T9" fmla="*/ 186 h 186"/>
                  <a:gd name="T10" fmla="*/ 72 w 167"/>
                  <a:gd name="T11" fmla="*/ 186 h 186"/>
                  <a:gd name="T12" fmla="*/ 65 w 167"/>
                  <a:gd name="T13" fmla="*/ 181 h 186"/>
                  <a:gd name="T14" fmla="*/ 0 w 167"/>
                  <a:gd name="T15" fmla="*/ 5 h 186"/>
                  <a:gd name="T16" fmla="*/ 15 w 167"/>
                  <a:gd name="T17" fmla="*/ 0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7" h="186">
                    <a:moveTo>
                      <a:pt x="15" y="0"/>
                    </a:moveTo>
                    <a:lnTo>
                      <a:pt x="80" y="176"/>
                    </a:lnTo>
                    <a:lnTo>
                      <a:pt x="72" y="170"/>
                    </a:lnTo>
                    <a:lnTo>
                      <a:pt x="167" y="170"/>
                    </a:lnTo>
                    <a:lnTo>
                      <a:pt x="167" y="186"/>
                    </a:lnTo>
                    <a:lnTo>
                      <a:pt x="72" y="186"/>
                    </a:lnTo>
                    <a:cubicBezTo>
                      <a:pt x="69" y="186"/>
                      <a:pt x="66" y="184"/>
                      <a:pt x="65" y="181"/>
                    </a:cubicBezTo>
                    <a:lnTo>
                      <a:pt x="0" y="5"/>
                    </a:lnTo>
                    <a:lnTo>
                      <a:pt x="15" y="0"/>
                    </a:lnTo>
                    <a:close/>
                  </a:path>
                </a:pathLst>
              </a:custGeom>
              <a:solidFill>
                <a:srgbClr val="000000"/>
              </a:solidFill>
              <a:ln w="1"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PE" dirty="0"/>
              </a:p>
            </p:txBody>
          </p:sp>
          <p:sp>
            <p:nvSpPr>
              <p:cNvPr id="12" name="Freeform 41"/>
              <p:cNvSpPr>
                <a:spLocks/>
              </p:cNvSpPr>
              <p:nvPr/>
            </p:nvSpPr>
            <p:spPr bwMode="auto">
              <a:xfrm>
                <a:off x="2258" y="2288"/>
                <a:ext cx="138" cy="27"/>
              </a:xfrm>
              <a:custGeom>
                <a:avLst/>
                <a:gdLst>
                  <a:gd name="T0" fmla="*/ 3 w 401"/>
                  <a:gd name="T1" fmla="*/ 0 h 79"/>
                  <a:gd name="T2" fmla="*/ 305 w 401"/>
                  <a:gd name="T3" fmla="*/ 64 h 79"/>
                  <a:gd name="T4" fmla="*/ 303 w 401"/>
                  <a:gd name="T5" fmla="*/ 63 h 79"/>
                  <a:gd name="T6" fmla="*/ 401 w 401"/>
                  <a:gd name="T7" fmla="*/ 63 h 79"/>
                  <a:gd name="T8" fmla="*/ 401 w 401"/>
                  <a:gd name="T9" fmla="*/ 79 h 79"/>
                  <a:gd name="T10" fmla="*/ 303 w 401"/>
                  <a:gd name="T11" fmla="*/ 79 h 79"/>
                  <a:gd name="T12" fmla="*/ 302 w 401"/>
                  <a:gd name="T13" fmla="*/ 79 h 79"/>
                  <a:gd name="T14" fmla="*/ 0 w 401"/>
                  <a:gd name="T15" fmla="*/ 15 h 79"/>
                  <a:gd name="T16" fmla="*/ 3 w 401"/>
                  <a:gd name="T17"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1" h="79">
                    <a:moveTo>
                      <a:pt x="3" y="0"/>
                    </a:moveTo>
                    <a:lnTo>
                      <a:pt x="305" y="64"/>
                    </a:lnTo>
                    <a:lnTo>
                      <a:pt x="303" y="63"/>
                    </a:lnTo>
                    <a:lnTo>
                      <a:pt x="401" y="63"/>
                    </a:lnTo>
                    <a:lnTo>
                      <a:pt x="401" y="79"/>
                    </a:lnTo>
                    <a:lnTo>
                      <a:pt x="303" y="79"/>
                    </a:lnTo>
                    <a:cubicBezTo>
                      <a:pt x="303" y="79"/>
                      <a:pt x="302" y="79"/>
                      <a:pt x="302" y="79"/>
                    </a:cubicBezTo>
                    <a:lnTo>
                      <a:pt x="0" y="15"/>
                    </a:lnTo>
                    <a:lnTo>
                      <a:pt x="3" y="0"/>
                    </a:lnTo>
                    <a:close/>
                  </a:path>
                </a:pathLst>
              </a:custGeom>
              <a:solidFill>
                <a:srgbClr val="000000"/>
              </a:solidFill>
              <a:ln w="1"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PE" dirty="0"/>
              </a:p>
            </p:txBody>
          </p:sp>
          <p:sp>
            <p:nvSpPr>
              <p:cNvPr id="13" name="Freeform 42"/>
              <p:cNvSpPr>
                <a:spLocks/>
              </p:cNvSpPr>
              <p:nvPr/>
            </p:nvSpPr>
            <p:spPr bwMode="auto">
              <a:xfrm>
                <a:off x="2235" y="2371"/>
                <a:ext cx="200" cy="132"/>
              </a:xfrm>
              <a:custGeom>
                <a:avLst/>
                <a:gdLst>
                  <a:gd name="T0" fmla="*/ 9 w 580"/>
                  <a:gd name="T1" fmla="*/ 0 h 382"/>
                  <a:gd name="T2" fmla="*/ 488 w 580"/>
                  <a:gd name="T3" fmla="*/ 368 h 382"/>
                  <a:gd name="T4" fmla="*/ 484 w 580"/>
                  <a:gd name="T5" fmla="*/ 366 h 382"/>
                  <a:gd name="T6" fmla="*/ 580 w 580"/>
                  <a:gd name="T7" fmla="*/ 366 h 382"/>
                  <a:gd name="T8" fmla="*/ 580 w 580"/>
                  <a:gd name="T9" fmla="*/ 382 h 382"/>
                  <a:gd name="T10" fmla="*/ 484 w 580"/>
                  <a:gd name="T11" fmla="*/ 382 h 382"/>
                  <a:gd name="T12" fmla="*/ 479 w 580"/>
                  <a:gd name="T13" fmla="*/ 381 h 382"/>
                  <a:gd name="T14" fmla="*/ 0 w 580"/>
                  <a:gd name="T15" fmla="*/ 13 h 382"/>
                  <a:gd name="T16" fmla="*/ 9 w 580"/>
                  <a:gd name="T17" fmla="*/ 0 h 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80" h="382">
                    <a:moveTo>
                      <a:pt x="9" y="0"/>
                    </a:moveTo>
                    <a:lnTo>
                      <a:pt x="488" y="368"/>
                    </a:lnTo>
                    <a:lnTo>
                      <a:pt x="484" y="366"/>
                    </a:lnTo>
                    <a:lnTo>
                      <a:pt x="580" y="366"/>
                    </a:lnTo>
                    <a:lnTo>
                      <a:pt x="580" y="382"/>
                    </a:lnTo>
                    <a:lnTo>
                      <a:pt x="484" y="382"/>
                    </a:lnTo>
                    <a:cubicBezTo>
                      <a:pt x="482" y="382"/>
                      <a:pt x="480" y="382"/>
                      <a:pt x="479" y="381"/>
                    </a:cubicBezTo>
                    <a:lnTo>
                      <a:pt x="0" y="13"/>
                    </a:lnTo>
                    <a:lnTo>
                      <a:pt x="9" y="0"/>
                    </a:lnTo>
                    <a:close/>
                  </a:path>
                </a:pathLst>
              </a:custGeom>
              <a:solidFill>
                <a:srgbClr val="000000"/>
              </a:solidFill>
              <a:ln w="1"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PE" dirty="0"/>
              </a:p>
            </p:txBody>
          </p:sp>
          <p:sp>
            <p:nvSpPr>
              <p:cNvPr id="14" name="Freeform 43"/>
              <p:cNvSpPr>
                <a:spLocks/>
              </p:cNvSpPr>
              <p:nvPr/>
            </p:nvSpPr>
            <p:spPr bwMode="auto">
              <a:xfrm>
                <a:off x="2207" y="2444"/>
                <a:ext cx="178" cy="258"/>
              </a:xfrm>
              <a:custGeom>
                <a:avLst/>
                <a:gdLst>
                  <a:gd name="T0" fmla="*/ 14 w 519"/>
                  <a:gd name="T1" fmla="*/ 0 h 747"/>
                  <a:gd name="T2" fmla="*/ 431 w 519"/>
                  <a:gd name="T3" fmla="*/ 736 h 747"/>
                  <a:gd name="T4" fmla="*/ 424 w 519"/>
                  <a:gd name="T5" fmla="*/ 731 h 747"/>
                  <a:gd name="T6" fmla="*/ 519 w 519"/>
                  <a:gd name="T7" fmla="*/ 731 h 747"/>
                  <a:gd name="T8" fmla="*/ 519 w 519"/>
                  <a:gd name="T9" fmla="*/ 747 h 747"/>
                  <a:gd name="T10" fmla="*/ 424 w 519"/>
                  <a:gd name="T11" fmla="*/ 747 h 747"/>
                  <a:gd name="T12" fmla="*/ 417 w 519"/>
                  <a:gd name="T13" fmla="*/ 743 h 747"/>
                  <a:gd name="T14" fmla="*/ 0 w 519"/>
                  <a:gd name="T15" fmla="*/ 7 h 747"/>
                  <a:gd name="T16" fmla="*/ 14 w 519"/>
                  <a:gd name="T17" fmla="*/ 0 h 7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19" h="747">
                    <a:moveTo>
                      <a:pt x="14" y="0"/>
                    </a:moveTo>
                    <a:lnTo>
                      <a:pt x="431" y="736"/>
                    </a:lnTo>
                    <a:lnTo>
                      <a:pt x="424" y="731"/>
                    </a:lnTo>
                    <a:lnTo>
                      <a:pt x="519" y="731"/>
                    </a:lnTo>
                    <a:lnTo>
                      <a:pt x="519" y="747"/>
                    </a:lnTo>
                    <a:lnTo>
                      <a:pt x="424" y="747"/>
                    </a:lnTo>
                    <a:cubicBezTo>
                      <a:pt x="421" y="747"/>
                      <a:pt x="418" y="746"/>
                      <a:pt x="417" y="743"/>
                    </a:cubicBezTo>
                    <a:lnTo>
                      <a:pt x="0" y="7"/>
                    </a:lnTo>
                    <a:lnTo>
                      <a:pt x="14" y="0"/>
                    </a:lnTo>
                    <a:close/>
                  </a:path>
                </a:pathLst>
              </a:custGeom>
              <a:solidFill>
                <a:srgbClr val="000000"/>
              </a:solidFill>
              <a:ln w="1"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PE" dirty="0"/>
              </a:p>
            </p:txBody>
          </p:sp>
          <p:sp>
            <p:nvSpPr>
              <p:cNvPr id="15" name="Rectangle 44"/>
              <p:cNvSpPr>
                <a:spLocks noChangeArrowheads="1"/>
              </p:cNvSpPr>
              <p:nvPr/>
            </p:nvSpPr>
            <p:spPr bwMode="auto">
              <a:xfrm>
                <a:off x="387" y="2630"/>
                <a:ext cx="397"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000" b="0" i="0" u="none" strike="noStrike" cap="none" normalizeH="0" baseline="0" dirty="0">
                    <a:ln>
                      <a:noFill/>
                    </a:ln>
                    <a:solidFill>
                      <a:srgbClr val="000000"/>
                    </a:solidFill>
                    <a:effectLst/>
                    <a:latin typeface="Calibri" pitchFamily="34" charset="0"/>
                    <a:cs typeface="Arial" pitchFamily="34" charset="0"/>
                  </a:rPr>
                  <a:t>TRANSPORT</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16" name="Rectangle 45"/>
              <p:cNvSpPr>
                <a:spLocks noChangeArrowheads="1"/>
              </p:cNvSpPr>
              <p:nvPr/>
            </p:nvSpPr>
            <p:spPr bwMode="auto">
              <a:xfrm>
                <a:off x="491" y="2730"/>
                <a:ext cx="308"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000" b="0" i="0" u="none" strike="noStrike" cap="none" normalizeH="0" baseline="0" dirty="0">
                    <a:ln>
                      <a:noFill/>
                    </a:ln>
                    <a:solidFill>
                      <a:srgbClr val="000000"/>
                    </a:solidFill>
                    <a:effectLst/>
                    <a:latin typeface="Calibri" pitchFamily="34" charset="0"/>
                    <a:cs typeface="Arial" pitchFamily="34" charset="0"/>
                  </a:rPr>
                  <a:t>40.10%</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17" name="Rectangle 46"/>
              <p:cNvSpPr>
                <a:spLocks noChangeArrowheads="1"/>
              </p:cNvSpPr>
              <p:nvPr/>
            </p:nvSpPr>
            <p:spPr bwMode="auto">
              <a:xfrm>
                <a:off x="327" y="1462"/>
                <a:ext cx="625"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000" b="0" i="0" u="none" strike="noStrike" cap="none" normalizeH="0" baseline="0" dirty="0">
                    <a:ln>
                      <a:noFill/>
                    </a:ln>
                    <a:solidFill>
                      <a:srgbClr val="000000"/>
                    </a:solidFill>
                    <a:effectLst/>
                    <a:latin typeface="Calibri" pitchFamily="34" charset="0"/>
                    <a:cs typeface="Arial" pitchFamily="34" charset="0"/>
                  </a:rPr>
                  <a:t>RESIDENTIAL </a:t>
                </a:r>
                <a:r>
                  <a:rPr kumimoji="0" lang="es-PE" sz="1000" b="0" i="0" u="none" strike="noStrike" cap="none" normalizeH="0" dirty="0">
                    <a:ln>
                      <a:noFill/>
                    </a:ln>
                    <a:solidFill>
                      <a:srgbClr val="000000"/>
                    </a:solidFill>
                    <a:effectLst/>
                    <a:latin typeface="Calibri" pitchFamily="34" charset="0"/>
                    <a:cs typeface="Arial" pitchFamily="34" charset="0"/>
                  </a:rPr>
                  <a:t> AND</a:t>
                </a:r>
                <a:r>
                  <a:rPr kumimoji="0" lang="es-PE" sz="1000" b="0" i="0" u="none" strike="noStrike" cap="none" normalizeH="0" baseline="0" dirty="0">
                    <a:ln>
                      <a:noFill/>
                    </a:ln>
                    <a:solidFill>
                      <a:srgbClr val="000000"/>
                    </a:solidFill>
                    <a:effectLst/>
                    <a:latin typeface="Calibri" pitchFamily="34" charset="0"/>
                    <a:cs typeface="Arial" pitchFamily="34" charset="0"/>
                  </a:rPr>
                  <a:t> </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18" name="Rectangle 47"/>
              <p:cNvSpPr>
                <a:spLocks noChangeArrowheads="1"/>
              </p:cNvSpPr>
              <p:nvPr/>
            </p:nvSpPr>
            <p:spPr bwMode="auto">
              <a:xfrm>
                <a:off x="365" y="1562"/>
                <a:ext cx="461"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000" b="0" i="0" u="none" strike="noStrike" cap="none" normalizeH="0" baseline="0" dirty="0">
                    <a:ln>
                      <a:noFill/>
                    </a:ln>
                    <a:solidFill>
                      <a:srgbClr val="000000"/>
                    </a:solidFill>
                    <a:effectLst/>
                    <a:latin typeface="Calibri" pitchFamily="34" charset="0"/>
                    <a:cs typeface="Arial" pitchFamily="34" charset="0"/>
                  </a:rPr>
                  <a:t>COMMERCIAL</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19" name="Rectangle 48"/>
              <p:cNvSpPr>
                <a:spLocks noChangeArrowheads="1"/>
              </p:cNvSpPr>
              <p:nvPr/>
            </p:nvSpPr>
            <p:spPr bwMode="auto">
              <a:xfrm>
                <a:off x="448" y="1661"/>
                <a:ext cx="309"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000" b="0" i="0" u="none" strike="noStrike" cap="none" normalizeH="0" baseline="0" dirty="0">
                    <a:ln>
                      <a:noFill/>
                    </a:ln>
                    <a:solidFill>
                      <a:srgbClr val="000000"/>
                    </a:solidFill>
                    <a:effectLst/>
                    <a:latin typeface="Calibri" pitchFamily="34" charset="0"/>
                    <a:cs typeface="Arial" pitchFamily="34" charset="0"/>
                  </a:rPr>
                  <a:t>27.63%</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20" name="Rectangle 49"/>
              <p:cNvSpPr>
                <a:spLocks noChangeArrowheads="1"/>
              </p:cNvSpPr>
              <p:nvPr/>
            </p:nvSpPr>
            <p:spPr bwMode="auto">
              <a:xfrm>
                <a:off x="2137" y="1404"/>
                <a:ext cx="474"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000" b="0" i="0" u="none" strike="noStrike" cap="none" normalizeH="0" baseline="0" dirty="0">
                    <a:ln>
                      <a:noFill/>
                    </a:ln>
                    <a:solidFill>
                      <a:srgbClr val="000000"/>
                    </a:solidFill>
                    <a:effectLst/>
                    <a:latin typeface="Calibri" pitchFamily="34" charset="0"/>
                    <a:cs typeface="Arial" pitchFamily="34" charset="0"/>
                  </a:rPr>
                  <a:t>INDUSTRIAL</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21" name="Rectangle 50"/>
              <p:cNvSpPr>
                <a:spLocks noChangeArrowheads="1"/>
              </p:cNvSpPr>
              <p:nvPr/>
            </p:nvSpPr>
            <p:spPr bwMode="auto">
              <a:xfrm>
                <a:off x="2220" y="1504"/>
                <a:ext cx="309"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000" b="0" i="0" u="none" strike="noStrike" cap="none" normalizeH="0" baseline="0" dirty="0">
                    <a:ln>
                      <a:noFill/>
                    </a:ln>
                    <a:solidFill>
                      <a:srgbClr val="000000"/>
                    </a:solidFill>
                    <a:effectLst/>
                    <a:latin typeface="Calibri" pitchFamily="34" charset="0"/>
                    <a:cs typeface="Arial" pitchFamily="34" charset="0"/>
                  </a:rPr>
                  <a:t>18.51%</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22" name="Rectangle 51"/>
              <p:cNvSpPr>
                <a:spLocks noChangeArrowheads="1"/>
              </p:cNvSpPr>
              <p:nvPr/>
            </p:nvSpPr>
            <p:spPr bwMode="auto">
              <a:xfrm>
                <a:off x="2447" y="1930"/>
                <a:ext cx="283"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000" b="0" i="0" u="none" strike="noStrike" cap="none" normalizeH="0" baseline="0" dirty="0">
                    <a:ln>
                      <a:noFill/>
                    </a:ln>
                    <a:solidFill>
                      <a:srgbClr val="000000"/>
                    </a:solidFill>
                    <a:effectLst/>
                    <a:latin typeface="Calibri" pitchFamily="34" charset="0"/>
                    <a:cs typeface="Arial" pitchFamily="34" charset="0"/>
                  </a:rPr>
                  <a:t>MINING </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23" name="Rectangle 52"/>
              <p:cNvSpPr>
                <a:spLocks noChangeArrowheads="1"/>
              </p:cNvSpPr>
              <p:nvPr/>
            </p:nvSpPr>
            <p:spPr bwMode="auto">
              <a:xfrm>
                <a:off x="2342" y="2030"/>
                <a:ext cx="472"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000" b="0" i="0" u="none" strike="noStrike" cap="none" normalizeH="0" baseline="0" dirty="0">
                    <a:ln>
                      <a:noFill/>
                    </a:ln>
                    <a:solidFill>
                      <a:srgbClr val="000000"/>
                    </a:solidFill>
                    <a:effectLst/>
                    <a:latin typeface="Calibri" pitchFamily="34" charset="0"/>
                    <a:cs typeface="Arial" pitchFamily="34" charset="0"/>
                  </a:rPr>
                  <a:t>METALLURGIC</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24" name="Rectangle 53"/>
              <p:cNvSpPr>
                <a:spLocks noChangeArrowheads="1"/>
              </p:cNvSpPr>
              <p:nvPr/>
            </p:nvSpPr>
            <p:spPr bwMode="auto">
              <a:xfrm>
                <a:off x="2491" y="2129"/>
                <a:ext cx="265"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000" b="0" i="0" u="none" strike="noStrike" cap="none" normalizeH="0" baseline="0" dirty="0">
                    <a:ln>
                      <a:noFill/>
                    </a:ln>
                    <a:solidFill>
                      <a:srgbClr val="000000"/>
                    </a:solidFill>
                    <a:effectLst/>
                    <a:latin typeface="Calibri" pitchFamily="34" charset="0"/>
                    <a:cs typeface="Arial" pitchFamily="34" charset="0"/>
                  </a:rPr>
                  <a:t>8.70%</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25" name="Rectangle 54"/>
              <p:cNvSpPr>
                <a:spLocks noChangeArrowheads="1"/>
              </p:cNvSpPr>
              <p:nvPr/>
            </p:nvSpPr>
            <p:spPr bwMode="auto">
              <a:xfrm>
                <a:off x="2400" y="2238"/>
                <a:ext cx="269"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000" b="0" i="0" u="none" strike="noStrike" cap="none" normalizeH="0" baseline="0" dirty="0">
                    <a:ln>
                      <a:noFill/>
                    </a:ln>
                    <a:solidFill>
                      <a:srgbClr val="000000"/>
                    </a:solidFill>
                    <a:effectLst/>
                    <a:latin typeface="Calibri" pitchFamily="34" charset="0"/>
                    <a:cs typeface="Arial" pitchFamily="34" charset="0"/>
                  </a:rPr>
                  <a:t>FISHING</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26" name="Rectangle 55"/>
              <p:cNvSpPr>
                <a:spLocks noChangeArrowheads="1"/>
              </p:cNvSpPr>
              <p:nvPr/>
            </p:nvSpPr>
            <p:spPr bwMode="auto">
              <a:xfrm>
                <a:off x="2488" y="2337"/>
                <a:ext cx="264"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000" b="0" i="0" u="none" strike="noStrike" cap="none" normalizeH="0" baseline="0" dirty="0">
                    <a:ln>
                      <a:noFill/>
                    </a:ln>
                    <a:solidFill>
                      <a:srgbClr val="000000"/>
                    </a:solidFill>
                    <a:effectLst/>
                    <a:latin typeface="Calibri" pitchFamily="34" charset="0"/>
                    <a:cs typeface="Arial" pitchFamily="34" charset="0"/>
                  </a:rPr>
                  <a:t>1.84%</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27" name="Rectangle 56"/>
              <p:cNvSpPr>
                <a:spLocks noChangeArrowheads="1"/>
              </p:cNvSpPr>
              <p:nvPr/>
            </p:nvSpPr>
            <p:spPr bwMode="auto">
              <a:xfrm>
                <a:off x="2438" y="2424"/>
                <a:ext cx="235"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000" b="0" i="0" u="none" strike="noStrike" cap="none" normalizeH="0" baseline="0" dirty="0">
                    <a:ln>
                      <a:noFill/>
                    </a:ln>
                    <a:solidFill>
                      <a:srgbClr val="000000"/>
                    </a:solidFill>
                    <a:effectLst/>
                    <a:latin typeface="Calibri" pitchFamily="34" charset="0"/>
                    <a:cs typeface="Arial" pitchFamily="34" charset="0"/>
                  </a:rPr>
                  <a:t>PUBLIC</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28" name="Rectangle 57"/>
              <p:cNvSpPr>
                <a:spLocks noChangeArrowheads="1"/>
              </p:cNvSpPr>
              <p:nvPr/>
            </p:nvSpPr>
            <p:spPr bwMode="auto">
              <a:xfrm>
                <a:off x="2488" y="2523"/>
                <a:ext cx="265"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000" b="0" i="0" u="none" strike="noStrike" cap="none" normalizeH="0" baseline="0" dirty="0">
                    <a:ln>
                      <a:noFill/>
                    </a:ln>
                    <a:solidFill>
                      <a:srgbClr val="000000"/>
                    </a:solidFill>
                    <a:effectLst/>
                    <a:latin typeface="Calibri" pitchFamily="34" charset="0"/>
                    <a:cs typeface="Arial" pitchFamily="34" charset="0"/>
                  </a:rPr>
                  <a:t>1.82%</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29" name="Rectangle 58"/>
              <p:cNvSpPr>
                <a:spLocks noChangeArrowheads="1"/>
              </p:cNvSpPr>
              <p:nvPr/>
            </p:nvSpPr>
            <p:spPr bwMode="auto">
              <a:xfrm>
                <a:off x="2299" y="2625"/>
                <a:ext cx="708"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000" b="0" i="0" u="none" strike="noStrike" cap="none" normalizeH="0" baseline="0" dirty="0">
                    <a:ln>
                      <a:noFill/>
                    </a:ln>
                    <a:solidFill>
                      <a:srgbClr val="000000"/>
                    </a:solidFill>
                    <a:effectLst/>
                    <a:latin typeface="Calibri" pitchFamily="34" charset="0"/>
                    <a:cs typeface="Arial" pitchFamily="34" charset="0"/>
                  </a:rPr>
                  <a:t>AGRICULTURAL </a:t>
                </a:r>
                <a:r>
                  <a:rPr lang="es-PE" sz="1000" b="0" dirty="0">
                    <a:solidFill>
                      <a:srgbClr val="000000"/>
                    </a:solidFill>
                    <a:latin typeface="Calibri" pitchFamily="34" charset="0"/>
                    <a:cs typeface="Arial" pitchFamily="34" charset="0"/>
                  </a:rPr>
                  <a:t> AND</a:t>
                </a:r>
                <a:r>
                  <a:rPr kumimoji="0" lang="es-PE" sz="1000" b="0" i="0" u="none" strike="noStrike" cap="none" normalizeH="0" baseline="0" dirty="0">
                    <a:ln>
                      <a:noFill/>
                    </a:ln>
                    <a:solidFill>
                      <a:srgbClr val="000000"/>
                    </a:solidFill>
                    <a:effectLst/>
                    <a:latin typeface="Calibri" pitchFamily="34" charset="0"/>
                    <a:cs typeface="Arial" pitchFamily="34" charset="0"/>
                  </a:rPr>
                  <a:t> </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30" name="Rectangle 59"/>
              <p:cNvSpPr>
                <a:spLocks noChangeArrowheads="1"/>
              </p:cNvSpPr>
              <p:nvPr/>
            </p:nvSpPr>
            <p:spPr bwMode="auto">
              <a:xfrm>
                <a:off x="2416" y="2724"/>
                <a:ext cx="527"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rgbClr val="000000"/>
                    </a:solidFill>
                    <a:effectLst/>
                    <a:latin typeface="Calibri" pitchFamily="34" charset="0"/>
                    <a:cs typeface="Arial" pitchFamily="34" charset="0"/>
                  </a:rPr>
                  <a:t>AGROINDUSTRY</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31" name="Rectangle 60"/>
              <p:cNvSpPr>
                <a:spLocks noChangeArrowheads="1"/>
              </p:cNvSpPr>
              <p:nvPr/>
            </p:nvSpPr>
            <p:spPr bwMode="auto">
              <a:xfrm>
                <a:off x="2493" y="2824"/>
                <a:ext cx="264"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000" b="0" i="0" u="none" strike="noStrike" cap="none" normalizeH="0" baseline="0" dirty="0">
                    <a:ln>
                      <a:noFill/>
                    </a:ln>
                    <a:solidFill>
                      <a:srgbClr val="000000"/>
                    </a:solidFill>
                    <a:effectLst/>
                    <a:latin typeface="Calibri" pitchFamily="34" charset="0"/>
                    <a:cs typeface="Arial" pitchFamily="34" charset="0"/>
                  </a:rPr>
                  <a:t>1.41%</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74848" name="Rectangle 61"/>
              <p:cNvSpPr>
                <a:spLocks noChangeArrowheads="1"/>
              </p:cNvSpPr>
              <p:nvPr/>
            </p:nvSpPr>
            <p:spPr bwMode="auto">
              <a:xfrm>
                <a:off x="1378" y="1147"/>
                <a:ext cx="352" cy="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1700" b="1" i="0" u="none" strike="noStrike" cap="none" normalizeH="0" baseline="0" dirty="0">
                    <a:ln>
                      <a:noFill/>
                    </a:ln>
                    <a:solidFill>
                      <a:srgbClr val="000000"/>
                    </a:solidFill>
                    <a:effectLst/>
                    <a:latin typeface="Calibri" pitchFamily="34" charset="0"/>
                    <a:cs typeface="Arial" pitchFamily="34" charset="0"/>
                  </a:rPr>
                  <a:t>2009</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74851" name="Freeform 62"/>
              <p:cNvSpPr>
                <a:spLocks noEditPoints="1"/>
              </p:cNvSpPr>
              <p:nvPr/>
            </p:nvSpPr>
            <p:spPr bwMode="auto">
              <a:xfrm>
                <a:off x="157" y="1089"/>
                <a:ext cx="2710" cy="1884"/>
              </a:xfrm>
              <a:custGeom>
                <a:avLst/>
                <a:gdLst>
                  <a:gd name="T0" fmla="*/ 0 w 7872"/>
                  <a:gd name="T1" fmla="*/ 8 h 5456"/>
                  <a:gd name="T2" fmla="*/ 8 w 7872"/>
                  <a:gd name="T3" fmla="*/ 0 h 5456"/>
                  <a:gd name="T4" fmla="*/ 7864 w 7872"/>
                  <a:gd name="T5" fmla="*/ 0 h 5456"/>
                  <a:gd name="T6" fmla="*/ 7872 w 7872"/>
                  <a:gd name="T7" fmla="*/ 8 h 5456"/>
                  <a:gd name="T8" fmla="*/ 7872 w 7872"/>
                  <a:gd name="T9" fmla="*/ 5448 h 5456"/>
                  <a:gd name="T10" fmla="*/ 7864 w 7872"/>
                  <a:gd name="T11" fmla="*/ 5456 h 5456"/>
                  <a:gd name="T12" fmla="*/ 8 w 7872"/>
                  <a:gd name="T13" fmla="*/ 5456 h 5456"/>
                  <a:gd name="T14" fmla="*/ 0 w 7872"/>
                  <a:gd name="T15" fmla="*/ 5448 h 5456"/>
                  <a:gd name="T16" fmla="*/ 0 w 7872"/>
                  <a:gd name="T17" fmla="*/ 8 h 5456"/>
                  <a:gd name="T18" fmla="*/ 16 w 7872"/>
                  <a:gd name="T19" fmla="*/ 5448 h 5456"/>
                  <a:gd name="T20" fmla="*/ 8 w 7872"/>
                  <a:gd name="T21" fmla="*/ 5440 h 5456"/>
                  <a:gd name="T22" fmla="*/ 7864 w 7872"/>
                  <a:gd name="T23" fmla="*/ 5440 h 5456"/>
                  <a:gd name="T24" fmla="*/ 7856 w 7872"/>
                  <a:gd name="T25" fmla="*/ 5448 h 5456"/>
                  <a:gd name="T26" fmla="*/ 7856 w 7872"/>
                  <a:gd name="T27" fmla="*/ 8 h 5456"/>
                  <a:gd name="T28" fmla="*/ 7864 w 7872"/>
                  <a:gd name="T29" fmla="*/ 16 h 5456"/>
                  <a:gd name="T30" fmla="*/ 8 w 7872"/>
                  <a:gd name="T31" fmla="*/ 16 h 5456"/>
                  <a:gd name="T32" fmla="*/ 16 w 7872"/>
                  <a:gd name="T33" fmla="*/ 8 h 5456"/>
                  <a:gd name="T34" fmla="*/ 16 w 7872"/>
                  <a:gd name="T35" fmla="*/ 5448 h 54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872" h="5456">
                    <a:moveTo>
                      <a:pt x="0" y="8"/>
                    </a:moveTo>
                    <a:cubicBezTo>
                      <a:pt x="0" y="4"/>
                      <a:pt x="4" y="0"/>
                      <a:pt x="8" y="0"/>
                    </a:cubicBezTo>
                    <a:lnTo>
                      <a:pt x="7864" y="0"/>
                    </a:lnTo>
                    <a:cubicBezTo>
                      <a:pt x="7869" y="0"/>
                      <a:pt x="7872" y="4"/>
                      <a:pt x="7872" y="8"/>
                    </a:cubicBezTo>
                    <a:lnTo>
                      <a:pt x="7872" y="5448"/>
                    </a:lnTo>
                    <a:cubicBezTo>
                      <a:pt x="7872" y="5453"/>
                      <a:pt x="7869" y="5456"/>
                      <a:pt x="7864" y="5456"/>
                    </a:cubicBezTo>
                    <a:lnTo>
                      <a:pt x="8" y="5456"/>
                    </a:lnTo>
                    <a:cubicBezTo>
                      <a:pt x="4" y="5456"/>
                      <a:pt x="0" y="5453"/>
                      <a:pt x="0" y="5448"/>
                    </a:cubicBezTo>
                    <a:lnTo>
                      <a:pt x="0" y="8"/>
                    </a:lnTo>
                    <a:close/>
                    <a:moveTo>
                      <a:pt x="16" y="5448"/>
                    </a:moveTo>
                    <a:lnTo>
                      <a:pt x="8" y="5440"/>
                    </a:lnTo>
                    <a:lnTo>
                      <a:pt x="7864" y="5440"/>
                    </a:lnTo>
                    <a:lnTo>
                      <a:pt x="7856" y="5448"/>
                    </a:lnTo>
                    <a:lnTo>
                      <a:pt x="7856" y="8"/>
                    </a:lnTo>
                    <a:lnTo>
                      <a:pt x="7864" y="16"/>
                    </a:lnTo>
                    <a:lnTo>
                      <a:pt x="8" y="16"/>
                    </a:lnTo>
                    <a:lnTo>
                      <a:pt x="16" y="8"/>
                    </a:lnTo>
                    <a:lnTo>
                      <a:pt x="16" y="5448"/>
                    </a:lnTo>
                    <a:close/>
                  </a:path>
                </a:pathLst>
              </a:custGeom>
              <a:solidFill>
                <a:srgbClr val="868686"/>
              </a:solidFill>
              <a:ln w="1" cap="flat">
                <a:solidFill>
                  <a:srgbClr val="868686"/>
                </a:solidFill>
                <a:prstDash val="solid"/>
                <a:round/>
                <a:headEnd/>
                <a:tailEnd/>
              </a:ln>
            </p:spPr>
            <p:txBody>
              <a:bodyPr vert="horz" wrap="square" lIns="91440" tIns="45720" rIns="91440" bIns="45720" numCol="1" anchor="t" anchorCtr="0" compatLnSpc="1">
                <a:prstTxWarp prst="textNoShape">
                  <a:avLst/>
                </a:prstTxWarp>
              </a:bodyPr>
              <a:lstStyle/>
              <a:p>
                <a:endParaRPr lang="es-PE" dirty="0"/>
              </a:p>
            </p:txBody>
          </p:sp>
        </p:grpSp>
      </p:grpSp>
    </p:spTree>
  </p:cSld>
  <p:clrMapOvr>
    <a:masterClrMapping/>
  </p:clrMapOvr>
  <p:transition spd="slow">
    <p:pull dir="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1 Título"/>
          <p:cNvSpPr>
            <a:spLocks noGrp="1"/>
          </p:cNvSpPr>
          <p:nvPr>
            <p:ph type="title"/>
          </p:nvPr>
        </p:nvSpPr>
        <p:spPr>
          <a:xfrm>
            <a:off x="693738" y="333375"/>
            <a:ext cx="7847012" cy="738188"/>
          </a:xfrm>
        </p:spPr>
        <p:txBody>
          <a:bodyPr anchor="ctr"/>
          <a:lstStyle/>
          <a:p>
            <a:pPr>
              <a:defRPr/>
            </a:pPr>
            <a:r>
              <a:rPr lang="en-US" sz="2400" dirty="0">
                <a:effectLst>
                  <a:outerShdw blurRad="38100" dist="38100" dir="2700000" algn="tl">
                    <a:srgbClr val="C0C0C0"/>
                  </a:outerShdw>
                </a:effectLst>
              </a:rPr>
              <a:t>Final Consumption Structure by Sources by 2040</a:t>
            </a:r>
            <a:endParaRPr lang="en-US" sz="2400" dirty="0">
              <a:cs typeface="Times New Roman" pitchFamily="18" charset="0"/>
            </a:endParaRPr>
          </a:p>
        </p:txBody>
      </p:sp>
      <p:grpSp>
        <p:nvGrpSpPr>
          <p:cNvPr id="978946" name="Group 4"/>
          <p:cNvGrpSpPr>
            <a:grpSpLocks noChangeAspect="1"/>
          </p:cNvGrpSpPr>
          <p:nvPr/>
        </p:nvGrpSpPr>
        <p:grpSpPr bwMode="auto">
          <a:xfrm>
            <a:off x="1187450" y="1341438"/>
            <a:ext cx="6858000" cy="4225925"/>
            <a:chOff x="748" y="845"/>
            <a:chExt cx="4320" cy="2662"/>
          </a:xfrm>
        </p:grpSpPr>
        <p:sp>
          <p:nvSpPr>
            <p:cNvPr id="978948" name="AutoShape 3"/>
            <p:cNvSpPr>
              <a:spLocks noChangeAspect="1" noChangeArrowheads="1" noTextEdit="1"/>
            </p:cNvSpPr>
            <p:nvPr/>
          </p:nvSpPr>
          <p:spPr bwMode="auto">
            <a:xfrm>
              <a:off x="748" y="845"/>
              <a:ext cx="4320" cy="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PE" dirty="0"/>
            </a:p>
          </p:txBody>
        </p:sp>
        <p:sp>
          <p:nvSpPr>
            <p:cNvPr id="978949" name="Rectangle 5"/>
            <p:cNvSpPr>
              <a:spLocks noChangeArrowheads="1"/>
            </p:cNvSpPr>
            <p:nvPr/>
          </p:nvSpPr>
          <p:spPr bwMode="auto">
            <a:xfrm>
              <a:off x="752" y="849"/>
              <a:ext cx="4302" cy="264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s-PE" dirty="0"/>
            </a:p>
          </p:txBody>
        </p:sp>
        <p:pic>
          <p:nvPicPr>
            <p:cNvPr id="978950"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0" y="1327"/>
              <a:ext cx="3496" cy="20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7895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60" y="1154"/>
              <a:ext cx="3496" cy="20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78952" name="Rectangle 8"/>
            <p:cNvSpPr>
              <a:spLocks noChangeArrowheads="1"/>
            </p:cNvSpPr>
            <p:nvPr/>
          </p:nvSpPr>
          <p:spPr bwMode="auto">
            <a:xfrm>
              <a:off x="1837" y="1616"/>
              <a:ext cx="739"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PE" sz="1800" dirty="0">
                  <a:solidFill>
                    <a:srgbClr val="FFFFFF"/>
                  </a:solidFill>
                  <a:latin typeface="Calibri" pitchFamily="34" charset="0"/>
                </a:rPr>
                <a:t> Natural Gas</a:t>
              </a:r>
              <a:endParaRPr lang="es-PE" dirty="0">
                <a:solidFill>
                  <a:srgbClr val="FFFFFF"/>
                </a:solidFill>
                <a:latin typeface="Arial" charset="0"/>
              </a:endParaRPr>
            </a:p>
          </p:txBody>
        </p:sp>
        <p:sp>
          <p:nvSpPr>
            <p:cNvPr id="978953" name="Rectangle 9"/>
            <p:cNvSpPr>
              <a:spLocks noChangeArrowheads="1"/>
            </p:cNvSpPr>
            <p:nvPr/>
          </p:nvSpPr>
          <p:spPr bwMode="auto">
            <a:xfrm>
              <a:off x="2045" y="1797"/>
              <a:ext cx="253"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PE" sz="1800" dirty="0">
                  <a:solidFill>
                    <a:srgbClr val="FFFFFF"/>
                  </a:solidFill>
                  <a:latin typeface="Calibri" pitchFamily="34" charset="0"/>
                </a:rPr>
                <a:t>38%</a:t>
              </a:r>
              <a:endParaRPr lang="es-PE" dirty="0">
                <a:solidFill>
                  <a:srgbClr val="FFFFFF"/>
                </a:solidFill>
                <a:latin typeface="Arial" charset="0"/>
              </a:endParaRPr>
            </a:p>
          </p:txBody>
        </p:sp>
        <p:sp>
          <p:nvSpPr>
            <p:cNvPr id="978954" name="Rectangle 10"/>
            <p:cNvSpPr>
              <a:spLocks noChangeArrowheads="1"/>
            </p:cNvSpPr>
            <p:nvPr/>
          </p:nvSpPr>
          <p:spPr bwMode="auto">
            <a:xfrm>
              <a:off x="3566" y="1555"/>
              <a:ext cx="169"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dirty="0">
                  <a:solidFill>
                    <a:srgbClr val="FFFFFF"/>
                  </a:solidFill>
                  <a:latin typeface="Calibri" pitchFamily="34" charset="0"/>
                </a:rPr>
                <a:t>Oil</a:t>
              </a:r>
              <a:endParaRPr lang="en-US" sz="1800" b="0" dirty="0">
                <a:solidFill>
                  <a:schemeClr val="tx1"/>
                </a:solidFill>
                <a:latin typeface="Arial" charset="0"/>
              </a:endParaRPr>
            </a:p>
          </p:txBody>
        </p:sp>
        <p:sp>
          <p:nvSpPr>
            <p:cNvPr id="978955" name="Rectangle 11"/>
            <p:cNvSpPr>
              <a:spLocks noChangeArrowheads="1"/>
            </p:cNvSpPr>
            <p:nvPr/>
          </p:nvSpPr>
          <p:spPr bwMode="auto">
            <a:xfrm>
              <a:off x="3412" y="1690"/>
              <a:ext cx="672"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dirty="0">
                  <a:solidFill>
                    <a:srgbClr val="FFFFFF"/>
                  </a:solidFill>
                  <a:latin typeface="Calibri" pitchFamily="34" charset="0"/>
                </a:rPr>
                <a:t>Derivatives</a:t>
              </a:r>
              <a:endParaRPr lang="en-US" dirty="0">
                <a:solidFill>
                  <a:srgbClr val="FFFFFF"/>
                </a:solidFill>
                <a:latin typeface="Arial" charset="0"/>
              </a:endParaRPr>
            </a:p>
          </p:txBody>
        </p:sp>
        <p:sp>
          <p:nvSpPr>
            <p:cNvPr id="978956" name="Rectangle 12"/>
            <p:cNvSpPr>
              <a:spLocks noChangeArrowheads="1"/>
            </p:cNvSpPr>
            <p:nvPr/>
          </p:nvSpPr>
          <p:spPr bwMode="auto">
            <a:xfrm>
              <a:off x="3541" y="1864"/>
              <a:ext cx="253"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PE" sz="1800" dirty="0">
                  <a:solidFill>
                    <a:srgbClr val="FFFFFF"/>
                  </a:solidFill>
                  <a:latin typeface="Calibri" pitchFamily="34" charset="0"/>
                </a:rPr>
                <a:t>38%</a:t>
              </a:r>
              <a:endParaRPr lang="es-PE" dirty="0">
                <a:solidFill>
                  <a:srgbClr val="FFFFFF"/>
                </a:solidFill>
                <a:latin typeface="Arial" charset="0"/>
              </a:endParaRPr>
            </a:p>
          </p:txBody>
        </p:sp>
        <p:sp>
          <p:nvSpPr>
            <p:cNvPr id="978957" name="Rectangle 13"/>
            <p:cNvSpPr>
              <a:spLocks noChangeArrowheads="1"/>
            </p:cNvSpPr>
            <p:nvPr/>
          </p:nvSpPr>
          <p:spPr bwMode="auto">
            <a:xfrm>
              <a:off x="2426" y="2213"/>
              <a:ext cx="117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dirty="0">
                  <a:solidFill>
                    <a:srgbClr val="FFFFFF"/>
                  </a:solidFill>
                  <a:latin typeface="Calibri" pitchFamily="34" charset="0"/>
                </a:rPr>
                <a:t>Hydro</a:t>
              </a:r>
              <a:r>
                <a:rPr lang="es-PE" sz="1800" dirty="0">
                  <a:solidFill>
                    <a:srgbClr val="FFFFFF"/>
                  </a:solidFill>
                  <a:latin typeface="Calibri" pitchFamily="34" charset="0"/>
                </a:rPr>
                <a:t> + </a:t>
              </a:r>
              <a:r>
                <a:rPr lang="en-US" sz="1800" dirty="0">
                  <a:solidFill>
                    <a:srgbClr val="FFFFFF"/>
                  </a:solidFill>
                  <a:latin typeface="Calibri" pitchFamily="34" charset="0"/>
                </a:rPr>
                <a:t>Renewable</a:t>
              </a:r>
              <a:endParaRPr lang="en-US" dirty="0">
                <a:solidFill>
                  <a:srgbClr val="FFFFFF"/>
                </a:solidFill>
                <a:latin typeface="Arial" charset="0"/>
              </a:endParaRPr>
            </a:p>
          </p:txBody>
        </p:sp>
        <p:sp>
          <p:nvSpPr>
            <p:cNvPr id="978958" name="Rectangle 14"/>
            <p:cNvSpPr>
              <a:spLocks noChangeArrowheads="1"/>
            </p:cNvSpPr>
            <p:nvPr/>
          </p:nvSpPr>
          <p:spPr bwMode="auto">
            <a:xfrm>
              <a:off x="2856" y="2394"/>
              <a:ext cx="251"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PE" sz="1800" dirty="0">
                  <a:solidFill>
                    <a:srgbClr val="FFFFFF"/>
                  </a:solidFill>
                  <a:latin typeface="Calibri" pitchFamily="34" charset="0"/>
                </a:rPr>
                <a:t>21%</a:t>
              </a:r>
              <a:endParaRPr lang="es-PE" sz="1800" dirty="0">
                <a:solidFill>
                  <a:srgbClr val="FFFFFF"/>
                </a:solidFill>
                <a:latin typeface="Arial" charset="0"/>
              </a:endParaRPr>
            </a:p>
          </p:txBody>
        </p:sp>
        <p:sp>
          <p:nvSpPr>
            <p:cNvPr id="978959" name="Rectangle 15"/>
            <p:cNvSpPr>
              <a:spLocks noChangeArrowheads="1"/>
            </p:cNvSpPr>
            <p:nvPr/>
          </p:nvSpPr>
          <p:spPr bwMode="auto">
            <a:xfrm>
              <a:off x="1421" y="2931"/>
              <a:ext cx="406"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dirty="0">
                  <a:solidFill>
                    <a:srgbClr val="000000"/>
                  </a:solidFill>
                  <a:latin typeface="Calibri" pitchFamily="34" charset="0"/>
                </a:rPr>
                <a:t>Others</a:t>
              </a:r>
              <a:endParaRPr lang="en-US" dirty="0">
                <a:solidFill>
                  <a:schemeClr val="tx1"/>
                </a:solidFill>
                <a:latin typeface="Arial" charset="0"/>
              </a:endParaRPr>
            </a:p>
          </p:txBody>
        </p:sp>
        <p:sp>
          <p:nvSpPr>
            <p:cNvPr id="978960" name="Rectangle 16"/>
            <p:cNvSpPr>
              <a:spLocks noChangeArrowheads="1"/>
            </p:cNvSpPr>
            <p:nvPr/>
          </p:nvSpPr>
          <p:spPr bwMode="auto">
            <a:xfrm>
              <a:off x="1474" y="3075"/>
              <a:ext cx="178"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PE" sz="1800" dirty="0">
                  <a:solidFill>
                    <a:srgbClr val="000000"/>
                  </a:solidFill>
                  <a:latin typeface="Calibri" pitchFamily="34" charset="0"/>
                </a:rPr>
                <a:t>3%</a:t>
              </a:r>
              <a:endParaRPr lang="es-PE" dirty="0">
                <a:solidFill>
                  <a:schemeClr val="tx1"/>
                </a:solidFill>
                <a:latin typeface="Arial" charset="0"/>
              </a:endParaRPr>
            </a:p>
          </p:txBody>
        </p:sp>
        <p:sp>
          <p:nvSpPr>
            <p:cNvPr id="978961" name="Freeform 19"/>
            <p:cNvSpPr>
              <a:spLocks noEditPoints="1"/>
            </p:cNvSpPr>
            <p:nvPr/>
          </p:nvSpPr>
          <p:spPr bwMode="auto">
            <a:xfrm>
              <a:off x="752" y="849"/>
              <a:ext cx="4311" cy="2654"/>
            </a:xfrm>
            <a:custGeom>
              <a:avLst/>
              <a:gdLst>
                <a:gd name="T0" fmla="*/ 0 w 7696"/>
                <a:gd name="T1" fmla="*/ 4 h 4736"/>
                <a:gd name="T2" fmla="*/ 4 w 7696"/>
                <a:gd name="T3" fmla="*/ 0 h 4736"/>
                <a:gd name="T4" fmla="*/ 4307 w 7696"/>
                <a:gd name="T5" fmla="*/ 0 h 4736"/>
                <a:gd name="T6" fmla="*/ 4311 w 7696"/>
                <a:gd name="T7" fmla="*/ 4 h 4736"/>
                <a:gd name="T8" fmla="*/ 4311 w 7696"/>
                <a:gd name="T9" fmla="*/ 2650 h 4736"/>
                <a:gd name="T10" fmla="*/ 4307 w 7696"/>
                <a:gd name="T11" fmla="*/ 2654 h 4736"/>
                <a:gd name="T12" fmla="*/ 4 w 7696"/>
                <a:gd name="T13" fmla="*/ 2654 h 4736"/>
                <a:gd name="T14" fmla="*/ 0 w 7696"/>
                <a:gd name="T15" fmla="*/ 2650 h 4736"/>
                <a:gd name="T16" fmla="*/ 0 w 7696"/>
                <a:gd name="T17" fmla="*/ 4 h 4736"/>
                <a:gd name="T18" fmla="*/ 9 w 7696"/>
                <a:gd name="T19" fmla="*/ 2650 h 4736"/>
                <a:gd name="T20" fmla="*/ 4 w 7696"/>
                <a:gd name="T21" fmla="*/ 2645 h 4736"/>
                <a:gd name="T22" fmla="*/ 4307 w 7696"/>
                <a:gd name="T23" fmla="*/ 2645 h 4736"/>
                <a:gd name="T24" fmla="*/ 4302 w 7696"/>
                <a:gd name="T25" fmla="*/ 2650 h 4736"/>
                <a:gd name="T26" fmla="*/ 4302 w 7696"/>
                <a:gd name="T27" fmla="*/ 4 h 4736"/>
                <a:gd name="T28" fmla="*/ 4307 w 7696"/>
                <a:gd name="T29" fmla="*/ 9 h 4736"/>
                <a:gd name="T30" fmla="*/ 4 w 7696"/>
                <a:gd name="T31" fmla="*/ 9 h 4736"/>
                <a:gd name="T32" fmla="*/ 9 w 7696"/>
                <a:gd name="T33" fmla="*/ 4 h 4736"/>
                <a:gd name="T34" fmla="*/ 9 w 7696"/>
                <a:gd name="T35" fmla="*/ 2650 h 47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696"/>
                <a:gd name="T55" fmla="*/ 0 h 4736"/>
                <a:gd name="T56" fmla="*/ 7696 w 7696"/>
                <a:gd name="T57" fmla="*/ 4736 h 47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696" h="4736">
                  <a:moveTo>
                    <a:pt x="0" y="8"/>
                  </a:moveTo>
                  <a:cubicBezTo>
                    <a:pt x="0" y="4"/>
                    <a:pt x="4" y="0"/>
                    <a:pt x="8" y="0"/>
                  </a:cubicBezTo>
                  <a:lnTo>
                    <a:pt x="7688" y="0"/>
                  </a:lnTo>
                  <a:cubicBezTo>
                    <a:pt x="7693" y="0"/>
                    <a:pt x="7696" y="4"/>
                    <a:pt x="7696" y="8"/>
                  </a:cubicBezTo>
                  <a:lnTo>
                    <a:pt x="7696" y="4728"/>
                  </a:lnTo>
                  <a:cubicBezTo>
                    <a:pt x="7696" y="4733"/>
                    <a:pt x="7693" y="4736"/>
                    <a:pt x="7688" y="4736"/>
                  </a:cubicBezTo>
                  <a:lnTo>
                    <a:pt x="8" y="4736"/>
                  </a:lnTo>
                  <a:cubicBezTo>
                    <a:pt x="4" y="4736"/>
                    <a:pt x="0" y="4733"/>
                    <a:pt x="0" y="4728"/>
                  </a:cubicBezTo>
                  <a:lnTo>
                    <a:pt x="0" y="8"/>
                  </a:lnTo>
                  <a:close/>
                  <a:moveTo>
                    <a:pt x="16" y="4728"/>
                  </a:moveTo>
                  <a:lnTo>
                    <a:pt x="8" y="4720"/>
                  </a:lnTo>
                  <a:lnTo>
                    <a:pt x="7688" y="4720"/>
                  </a:lnTo>
                  <a:lnTo>
                    <a:pt x="7680" y="4728"/>
                  </a:lnTo>
                  <a:lnTo>
                    <a:pt x="7680" y="8"/>
                  </a:lnTo>
                  <a:lnTo>
                    <a:pt x="7688" y="16"/>
                  </a:lnTo>
                  <a:lnTo>
                    <a:pt x="8" y="16"/>
                  </a:lnTo>
                  <a:lnTo>
                    <a:pt x="16" y="8"/>
                  </a:lnTo>
                  <a:lnTo>
                    <a:pt x="16" y="4728"/>
                  </a:lnTo>
                  <a:close/>
                </a:path>
              </a:pathLst>
            </a:custGeom>
            <a:solidFill>
              <a:srgbClr val="868686"/>
            </a:solidFill>
            <a:ln w="1" cap="flat">
              <a:solidFill>
                <a:srgbClr val="868686"/>
              </a:solidFill>
              <a:prstDash val="solid"/>
              <a:round/>
              <a:headEnd/>
              <a:tailEnd/>
            </a:ln>
          </p:spPr>
          <p:txBody>
            <a:bodyPr/>
            <a:lstStyle/>
            <a:p>
              <a:endParaRPr lang="es-PE" dirty="0"/>
            </a:p>
          </p:txBody>
        </p:sp>
      </p:grpSp>
      <p:sp>
        <p:nvSpPr>
          <p:cNvPr id="2" name="1 Marcador de número de diapositiva"/>
          <p:cNvSpPr>
            <a:spLocks noGrp="1"/>
          </p:cNvSpPr>
          <p:nvPr>
            <p:ph type="sldNum" sz="quarter" idx="10"/>
          </p:nvPr>
        </p:nvSpPr>
        <p:spPr/>
        <p:txBody>
          <a:bodyPr/>
          <a:lstStyle/>
          <a:p>
            <a:pPr>
              <a:defRPr/>
            </a:pPr>
            <a:fld id="{BCE3685E-A39B-4E56-85D3-610B1A7A54CA}" type="slidenum">
              <a:rPr lang="es-ES" smtClean="0"/>
              <a:pPr>
                <a:defRPr/>
              </a:pPr>
              <a:t>16</a:t>
            </a:fld>
            <a:endParaRPr lang="es-ES" dirty="0"/>
          </a:p>
        </p:txBody>
      </p:sp>
    </p:spTree>
  </p:cSld>
  <p:clrMapOvr>
    <a:masterClrMapping/>
  </p:clrMapOvr>
  <p:transition spd="slow">
    <p:pull dir="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1 Título"/>
          <p:cNvSpPr>
            <a:spLocks noGrp="1"/>
          </p:cNvSpPr>
          <p:nvPr>
            <p:ph type="title"/>
          </p:nvPr>
        </p:nvSpPr>
        <p:spPr>
          <a:xfrm>
            <a:off x="665163" y="-23813"/>
            <a:ext cx="7847012" cy="738188"/>
          </a:xfrm>
        </p:spPr>
        <p:txBody>
          <a:bodyPr anchor="ctr"/>
          <a:lstStyle/>
          <a:p>
            <a:pPr>
              <a:defRPr/>
            </a:pPr>
            <a:r>
              <a:rPr lang="en-US" sz="2400" dirty="0">
                <a:effectLst>
                  <a:outerShdw blurRad="38100" dist="38100" dir="2700000" algn="tl">
                    <a:srgbClr val="C0C0C0"/>
                  </a:outerShdw>
                </a:effectLst>
              </a:rPr>
              <a:t>Cumulative</a:t>
            </a:r>
            <a:r>
              <a:rPr lang="es-AR" sz="2400" dirty="0">
                <a:effectLst>
                  <a:outerShdw blurRad="38100" dist="38100" dir="2700000" algn="tl">
                    <a:srgbClr val="C0C0C0"/>
                  </a:outerShdw>
                </a:effectLst>
              </a:rPr>
              <a:t> </a:t>
            </a:r>
            <a:r>
              <a:rPr lang="en-US" sz="2400" dirty="0">
                <a:effectLst>
                  <a:outerShdw blurRad="38100" dist="38100" dir="2700000" algn="tl">
                    <a:srgbClr val="C0C0C0"/>
                  </a:outerShdw>
                </a:effectLst>
              </a:rPr>
              <a:t>Investment</a:t>
            </a:r>
            <a:r>
              <a:rPr lang="es-AR" sz="2400" dirty="0">
                <a:effectLst>
                  <a:outerShdw blurRad="38100" dist="38100" dir="2700000" algn="tl">
                    <a:srgbClr val="C0C0C0"/>
                  </a:outerShdw>
                </a:effectLst>
              </a:rPr>
              <a:t> </a:t>
            </a:r>
            <a:r>
              <a:rPr lang="en-US" sz="2400" dirty="0">
                <a:effectLst>
                  <a:outerShdw blurRad="38100" dist="38100" dir="2700000" algn="tl">
                    <a:srgbClr val="C0C0C0"/>
                  </a:outerShdw>
                </a:effectLst>
              </a:rPr>
              <a:t>by</a:t>
            </a:r>
            <a:r>
              <a:rPr lang="es-AR" sz="2400" dirty="0">
                <a:effectLst>
                  <a:outerShdw blurRad="38100" dist="38100" dir="2700000" algn="tl">
                    <a:srgbClr val="C0C0C0"/>
                  </a:outerShdw>
                </a:effectLst>
              </a:rPr>
              <a:t> 2040</a:t>
            </a:r>
            <a:endParaRPr lang="en-US" sz="2400" dirty="0">
              <a:cs typeface="Times New Roman" pitchFamily="18" charset="0"/>
            </a:endParaRPr>
          </a:p>
        </p:txBody>
      </p:sp>
      <p:sp>
        <p:nvSpPr>
          <p:cNvPr id="2" name="1 Marcador de número de diapositiva"/>
          <p:cNvSpPr>
            <a:spLocks noGrp="1"/>
          </p:cNvSpPr>
          <p:nvPr>
            <p:ph type="sldNum" sz="quarter" idx="10"/>
          </p:nvPr>
        </p:nvSpPr>
        <p:spPr/>
        <p:txBody>
          <a:bodyPr/>
          <a:lstStyle/>
          <a:p>
            <a:pPr>
              <a:defRPr/>
            </a:pPr>
            <a:fld id="{3454E8E8-CD22-4A4A-9157-0EDDC494E032}" type="slidenum">
              <a:rPr lang="es-ES" smtClean="0"/>
              <a:pPr>
                <a:defRPr/>
              </a:pPr>
              <a:t>17</a:t>
            </a:fld>
            <a:endParaRPr lang="es-ES"/>
          </a:p>
        </p:txBody>
      </p:sp>
      <p:grpSp>
        <p:nvGrpSpPr>
          <p:cNvPr id="3" name="Group 4"/>
          <p:cNvGrpSpPr>
            <a:grpSpLocks noChangeAspect="1"/>
          </p:cNvGrpSpPr>
          <p:nvPr/>
        </p:nvGrpSpPr>
        <p:grpSpPr bwMode="auto">
          <a:xfrm>
            <a:off x="1331913" y="692150"/>
            <a:ext cx="8091487" cy="5759450"/>
            <a:chOff x="839" y="436"/>
            <a:chExt cx="5097" cy="3628"/>
          </a:xfrm>
        </p:grpSpPr>
        <p:sp>
          <p:nvSpPr>
            <p:cNvPr id="4" name="AutoShape 3"/>
            <p:cNvSpPr>
              <a:spLocks noChangeAspect="1" noChangeArrowheads="1" noTextEdit="1"/>
            </p:cNvSpPr>
            <p:nvPr/>
          </p:nvSpPr>
          <p:spPr bwMode="auto">
            <a:xfrm>
              <a:off x="839" y="436"/>
              <a:ext cx="4193" cy="3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PE"/>
            </a:p>
          </p:txBody>
        </p:sp>
        <p:sp>
          <p:nvSpPr>
            <p:cNvPr id="5" name="Rectangle 5"/>
            <p:cNvSpPr>
              <a:spLocks noChangeArrowheads="1"/>
            </p:cNvSpPr>
            <p:nvPr/>
          </p:nvSpPr>
          <p:spPr bwMode="auto">
            <a:xfrm>
              <a:off x="839" y="436"/>
              <a:ext cx="4193" cy="463"/>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PE"/>
            </a:p>
          </p:txBody>
        </p:sp>
        <p:sp>
          <p:nvSpPr>
            <p:cNvPr id="6" name="Rectangle 6"/>
            <p:cNvSpPr>
              <a:spLocks noChangeArrowheads="1"/>
            </p:cNvSpPr>
            <p:nvPr/>
          </p:nvSpPr>
          <p:spPr bwMode="auto">
            <a:xfrm>
              <a:off x="5021" y="436"/>
              <a:ext cx="915" cy="4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PE"/>
            </a:p>
          </p:txBody>
        </p:sp>
        <p:sp>
          <p:nvSpPr>
            <p:cNvPr id="7" name="Rectangle 7"/>
            <p:cNvSpPr>
              <a:spLocks noChangeArrowheads="1"/>
            </p:cNvSpPr>
            <p:nvPr/>
          </p:nvSpPr>
          <p:spPr bwMode="auto">
            <a:xfrm>
              <a:off x="839" y="888"/>
              <a:ext cx="5097" cy="317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PE"/>
            </a:p>
          </p:txBody>
        </p:sp>
        <p:sp>
          <p:nvSpPr>
            <p:cNvPr id="9" name="Rectangle 8"/>
            <p:cNvSpPr>
              <a:spLocks noChangeArrowheads="1"/>
            </p:cNvSpPr>
            <p:nvPr/>
          </p:nvSpPr>
          <p:spPr bwMode="auto">
            <a:xfrm>
              <a:off x="1947" y="572"/>
              <a:ext cx="534"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100" b="1" i="0" u="none" strike="noStrike" cap="none" normalizeH="0" baseline="0" dirty="0">
                  <a:ln>
                    <a:noFill/>
                  </a:ln>
                  <a:solidFill>
                    <a:srgbClr val="000000"/>
                  </a:solidFill>
                  <a:effectLst/>
                  <a:latin typeface="Calibri" pitchFamily="34" charset="0"/>
                  <a:cs typeface="Arial" pitchFamily="34" charset="0"/>
                </a:rPr>
                <a:t>Activity</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0" name="Rectangle 9"/>
            <p:cNvSpPr>
              <a:spLocks noChangeArrowheads="1"/>
            </p:cNvSpPr>
            <p:nvPr/>
          </p:nvSpPr>
          <p:spPr bwMode="auto">
            <a:xfrm>
              <a:off x="4037" y="459"/>
              <a:ext cx="38"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2100" b="1" i="0" u="none" strike="noStrike" cap="none" normalizeH="0" baseline="0" dirty="0">
                  <a:ln>
                    <a:noFill/>
                  </a:ln>
                  <a:solidFill>
                    <a:srgbClr val="000000"/>
                  </a:solidFill>
                  <a:effectLst/>
                  <a:latin typeface="Calibri" pitchFamily="34" charset="0"/>
                  <a:cs typeface="Arial" pitchFamily="34" charset="0"/>
                </a:rPr>
                <a:t> </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11" name="Rectangle 10"/>
            <p:cNvSpPr>
              <a:spLocks noChangeArrowheads="1"/>
            </p:cNvSpPr>
            <p:nvPr/>
          </p:nvSpPr>
          <p:spPr bwMode="auto">
            <a:xfrm>
              <a:off x="3923" y="588"/>
              <a:ext cx="863"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2100" dirty="0">
                  <a:solidFill>
                    <a:srgbClr val="000000"/>
                  </a:solidFill>
                  <a:latin typeface="Calibri" pitchFamily="34" charset="0"/>
                  <a:cs typeface="Arial" pitchFamily="34" charset="0"/>
                </a:rPr>
                <a:t>Billions</a:t>
              </a:r>
              <a:r>
                <a:rPr lang="es-PE" sz="2100" dirty="0">
                  <a:solidFill>
                    <a:srgbClr val="000000"/>
                  </a:solidFill>
                  <a:latin typeface="Calibri" pitchFamily="34" charset="0"/>
                  <a:cs typeface="Arial" pitchFamily="34" charset="0"/>
                </a:rPr>
                <a:t> </a:t>
              </a:r>
              <a:r>
                <a:rPr kumimoji="0" lang="es-PE" sz="2100" b="1" i="0" u="none" strike="noStrike" cap="none" normalizeH="0" baseline="0" dirty="0">
                  <a:ln>
                    <a:noFill/>
                  </a:ln>
                  <a:solidFill>
                    <a:srgbClr val="000000"/>
                  </a:solidFill>
                  <a:effectLst/>
                  <a:latin typeface="Calibri" pitchFamily="34" charset="0"/>
                  <a:cs typeface="Arial" pitchFamily="34" charset="0"/>
                </a:rPr>
                <a:t>US$ </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12" name="Rectangle 11"/>
            <p:cNvSpPr>
              <a:spLocks noChangeArrowheads="1"/>
            </p:cNvSpPr>
            <p:nvPr/>
          </p:nvSpPr>
          <p:spPr bwMode="auto">
            <a:xfrm>
              <a:off x="929" y="911"/>
              <a:ext cx="1035"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2100" b="1" i="0" u="none" strike="noStrike" cap="none" normalizeH="0" baseline="0" dirty="0">
                  <a:ln>
                    <a:noFill/>
                  </a:ln>
                  <a:solidFill>
                    <a:srgbClr val="000000"/>
                  </a:solidFill>
                  <a:effectLst/>
                  <a:latin typeface="Calibri" pitchFamily="34" charset="0"/>
                  <a:cs typeface="Arial" pitchFamily="34" charset="0"/>
                </a:rPr>
                <a:t> NATURAL GAS</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13" name="Rectangle 12"/>
            <p:cNvSpPr>
              <a:spLocks noChangeArrowheads="1"/>
            </p:cNvSpPr>
            <p:nvPr/>
          </p:nvSpPr>
          <p:spPr bwMode="auto">
            <a:xfrm>
              <a:off x="4230" y="911"/>
              <a:ext cx="429" cy="2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2100" b="1" i="0" u="none" strike="noStrike" cap="none" normalizeH="0" baseline="0">
                  <a:ln>
                    <a:noFill/>
                  </a:ln>
                  <a:solidFill>
                    <a:srgbClr val="000000"/>
                  </a:solidFill>
                  <a:effectLst/>
                  <a:latin typeface="Calibri" pitchFamily="34" charset="0"/>
                  <a:cs typeface="Arial" pitchFamily="34" charset="0"/>
                </a:rPr>
                <a:t>27,5</a:t>
              </a:r>
              <a:endParaRPr kumimoji="0" lang="es-PE" sz="1800" b="0" i="0" u="none" strike="noStrike" cap="none" normalizeH="0" baseline="0">
                <a:ln>
                  <a:noFill/>
                </a:ln>
                <a:solidFill>
                  <a:schemeClr val="tx1"/>
                </a:solidFill>
                <a:effectLst/>
                <a:latin typeface="Arial" pitchFamily="34" charset="0"/>
                <a:cs typeface="Arial" pitchFamily="34" charset="0"/>
              </a:endParaRPr>
            </a:p>
          </p:txBody>
        </p:sp>
        <p:sp>
          <p:nvSpPr>
            <p:cNvPr id="14" name="Rectangle 13"/>
            <p:cNvSpPr>
              <a:spLocks noChangeArrowheads="1"/>
            </p:cNvSpPr>
            <p:nvPr/>
          </p:nvSpPr>
          <p:spPr bwMode="auto">
            <a:xfrm>
              <a:off x="929" y="1137"/>
              <a:ext cx="1787"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100" b="0" i="0" u="none" strike="noStrike" cap="none" normalizeH="0" baseline="0" dirty="0">
                  <a:ln>
                    <a:noFill/>
                  </a:ln>
                  <a:solidFill>
                    <a:srgbClr val="000000"/>
                  </a:solidFill>
                  <a:effectLst/>
                  <a:latin typeface="Calibri" pitchFamily="34" charset="0"/>
                  <a:cs typeface="Arial" pitchFamily="34" charset="0"/>
                </a:rPr>
                <a:t>   Exploration - Production</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5" name="Rectangle 14"/>
            <p:cNvSpPr>
              <a:spLocks noChangeArrowheads="1"/>
            </p:cNvSpPr>
            <p:nvPr/>
          </p:nvSpPr>
          <p:spPr bwMode="auto">
            <a:xfrm>
              <a:off x="4230" y="1137"/>
              <a:ext cx="407" cy="2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2100" b="0" i="0" u="none" strike="noStrike" cap="none" normalizeH="0" baseline="0">
                  <a:ln>
                    <a:noFill/>
                  </a:ln>
                  <a:solidFill>
                    <a:srgbClr val="000000"/>
                  </a:solidFill>
                  <a:effectLst/>
                  <a:latin typeface="Calibri" pitchFamily="34" charset="0"/>
                  <a:cs typeface="Arial" pitchFamily="34" charset="0"/>
                </a:rPr>
                <a:t>14,3</a:t>
              </a:r>
              <a:endParaRPr kumimoji="0" lang="es-PE" sz="1800" b="0" i="0" u="none" strike="noStrike" cap="none" normalizeH="0" baseline="0">
                <a:ln>
                  <a:noFill/>
                </a:ln>
                <a:solidFill>
                  <a:schemeClr val="tx1"/>
                </a:solidFill>
                <a:effectLst/>
                <a:latin typeface="Arial" pitchFamily="34" charset="0"/>
                <a:cs typeface="Arial" pitchFamily="34" charset="0"/>
              </a:endParaRPr>
            </a:p>
          </p:txBody>
        </p:sp>
        <p:sp>
          <p:nvSpPr>
            <p:cNvPr id="16" name="Rectangle 15"/>
            <p:cNvSpPr>
              <a:spLocks noChangeArrowheads="1"/>
            </p:cNvSpPr>
            <p:nvPr/>
          </p:nvSpPr>
          <p:spPr bwMode="auto">
            <a:xfrm>
              <a:off x="929" y="1363"/>
              <a:ext cx="775"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2100" b="0" i="0" u="none" strike="noStrike" cap="none" normalizeH="0" baseline="0" dirty="0">
                  <a:ln>
                    <a:noFill/>
                  </a:ln>
                  <a:solidFill>
                    <a:srgbClr val="000000"/>
                  </a:solidFill>
                  <a:effectLst/>
                  <a:latin typeface="Calibri" pitchFamily="34" charset="0"/>
                  <a:cs typeface="Arial" pitchFamily="34" charset="0"/>
                </a:rPr>
                <a:t>   </a:t>
              </a:r>
              <a:r>
                <a:rPr kumimoji="0" lang="en-US" sz="2100" b="0" i="0" u="none" strike="noStrike" cap="none" normalizeH="0" baseline="0" dirty="0">
                  <a:ln>
                    <a:noFill/>
                  </a:ln>
                  <a:solidFill>
                    <a:srgbClr val="000000"/>
                  </a:solidFill>
                  <a:effectLst/>
                  <a:latin typeface="Calibri" pitchFamily="34" charset="0"/>
                  <a:cs typeface="Arial" pitchFamily="34" charset="0"/>
                </a:rPr>
                <a:t>Transport</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7" name="Rectangle 16"/>
            <p:cNvSpPr>
              <a:spLocks noChangeArrowheads="1"/>
            </p:cNvSpPr>
            <p:nvPr/>
          </p:nvSpPr>
          <p:spPr bwMode="auto">
            <a:xfrm>
              <a:off x="4264" y="1363"/>
              <a:ext cx="316" cy="2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2100" b="0" i="0" u="none" strike="noStrike" cap="none" normalizeH="0" baseline="0">
                  <a:ln>
                    <a:noFill/>
                  </a:ln>
                  <a:solidFill>
                    <a:srgbClr val="000000"/>
                  </a:solidFill>
                  <a:effectLst/>
                  <a:latin typeface="Calibri" pitchFamily="34" charset="0"/>
                  <a:cs typeface="Arial" pitchFamily="34" charset="0"/>
                </a:rPr>
                <a:t>4,9</a:t>
              </a:r>
              <a:endParaRPr kumimoji="0" lang="es-PE" sz="1800" b="0" i="0" u="none" strike="noStrike" cap="none" normalizeH="0" baseline="0">
                <a:ln>
                  <a:noFill/>
                </a:ln>
                <a:solidFill>
                  <a:schemeClr val="tx1"/>
                </a:solidFill>
                <a:effectLst/>
                <a:latin typeface="Arial" pitchFamily="34" charset="0"/>
                <a:cs typeface="Arial" pitchFamily="34" charset="0"/>
              </a:endParaRPr>
            </a:p>
          </p:txBody>
        </p:sp>
        <p:sp>
          <p:nvSpPr>
            <p:cNvPr id="18" name="Rectangle 17"/>
            <p:cNvSpPr>
              <a:spLocks noChangeArrowheads="1"/>
            </p:cNvSpPr>
            <p:nvPr/>
          </p:nvSpPr>
          <p:spPr bwMode="auto">
            <a:xfrm>
              <a:off x="929" y="1589"/>
              <a:ext cx="931"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100" b="0" i="0" u="none" strike="noStrike" cap="none" normalizeH="0" baseline="0" dirty="0">
                  <a:ln>
                    <a:noFill/>
                  </a:ln>
                  <a:solidFill>
                    <a:srgbClr val="000000"/>
                  </a:solidFill>
                  <a:effectLst/>
                  <a:latin typeface="Calibri" pitchFamily="34" charset="0"/>
                  <a:cs typeface="Arial" pitchFamily="34" charset="0"/>
                </a:rPr>
                <a:t>   Distribution</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9" name="Rectangle 18"/>
            <p:cNvSpPr>
              <a:spLocks noChangeArrowheads="1"/>
            </p:cNvSpPr>
            <p:nvPr/>
          </p:nvSpPr>
          <p:spPr bwMode="auto">
            <a:xfrm>
              <a:off x="4264" y="1589"/>
              <a:ext cx="316" cy="2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2100" b="0" i="0" u="none" strike="noStrike" cap="none" normalizeH="0" baseline="0">
                  <a:ln>
                    <a:noFill/>
                  </a:ln>
                  <a:solidFill>
                    <a:srgbClr val="000000"/>
                  </a:solidFill>
                  <a:effectLst/>
                  <a:latin typeface="Calibri" pitchFamily="34" charset="0"/>
                  <a:cs typeface="Arial" pitchFamily="34" charset="0"/>
                </a:rPr>
                <a:t>1,4</a:t>
              </a:r>
              <a:endParaRPr kumimoji="0" lang="es-PE" sz="1800" b="0" i="0" u="none" strike="noStrike" cap="none" normalizeH="0" baseline="0">
                <a:ln>
                  <a:noFill/>
                </a:ln>
                <a:solidFill>
                  <a:schemeClr val="tx1"/>
                </a:solidFill>
                <a:effectLst/>
                <a:latin typeface="Arial" pitchFamily="34" charset="0"/>
                <a:cs typeface="Arial" pitchFamily="34" charset="0"/>
              </a:endParaRPr>
            </a:p>
          </p:txBody>
        </p:sp>
        <p:sp>
          <p:nvSpPr>
            <p:cNvPr id="20" name="Rectangle 19"/>
            <p:cNvSpPr>
              <a:spLocks noChangeArrowheads="1"/>
            </p:cNvSpPr>
            <p:nvPr/>
          </p:nvSpPr>
          <p:spPr bwMode="auto">
            <a:xfrm>
              <a:off x="929" y="1815"/>
              <a:ext cx="2214"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2100" b="0" i="0" u="none" strike="noStrike" cap="none" normalizeH="0" baseline="0" dirty="0">
                  <a:ln>
                    <a:noFill/>
                  </a:ln>
                  <a:solidFill>
                    <a:srgbClr val="000000"/>
                  </a:solidFill>
                  <a:effectLst/>
                  <a:latin typeface="Calibri" pitchFamily="34" charset="0"/>
                  <a:cs typeface="Arial" pitchFamily="34" charset="0"/>
                </a:rPr>
                <a:t>   Use (NGV </a:t>
              </a:r>
              <a:r>
                <a:rPr lang="es-PE" sz="2100" b="0" dirty="0">
                  <a:solidFill>
                    <a:srgbClr val="000000"/>
                  </a:solidFill>
                  <a:latin typeface="Calibri" pitchFamily="34" charset="0"/>
                  <a:cs typeface="Arial" pitchFamily="34" charset="0"/>
                </a:rPr>
                <a:t>and</a:t>
              </a:r>
              <a:r>
                <a:rPr kumimoji="0" lang="es-PE" sz="2100" b="0" i="0" u="none" strike="noStrike" cap="none" normalizeH="0" baseline="0" dirty="0">
                  <a:ln>
                    <a:noFill/>
                  </a:ln>
                  <a:solidFill>
                    <a:srgbClr val="000000"/>
                  </a:solidFill>
                  <a:effectLst/>
                  <a:latin typeface="Calibri" pitchFamily="34" charset="0"/>
                  <a:cs typeface="Arial" pitchFamily="34" charset="0"/>
                </a:rPr>
                <a:t> Petrochemistry)</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21" name="Rectangle 20"/>
            <p:cNvSpPr>
              <a:spLocks noChangeArrowheads="1"/>
            </p:cNvSpPr>
            <p:nvPr/>
          </p:nvSpPr>
          <p:spPr bwMode="auto">
            <a:xfrm>
              <a:off x="4264" y="1815"/>
              <a:ext cx="316" cy="2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2100" b="0" i="0" u="none" strike="noStrike" cap="none" normalizeH="0" baseline="0">
                  <a:ln>
                    <a:noFill/>
                  </a:ln>
                  <a:solidFill>
                    <a:srgbClr val="000000"/>
                  </a:solidFill>
                  <a:effectLst/>
                  <a:latin typeface="Calibri" pitchFamily="34" charset="0"/>
                  <a:cs typeface="Arial" pitchFamily="34" charset="0"/>
                </a:rPr>
                <a:t>7,0</a:t>
              </a:r>
              <a:endParaRPr kumimoji="0" lang="es-PE" sz="1800" b="0" i="0" u="none" strike="noStrike" cap="none" normalizeH="0" baseline="0">
                <a:ln>
                  <a:noFill/>
                </a:ln>
                <a:solidFill>
                  <a:schemeClr val="tx1"/>
                </a:solidFill>
                <a:effectLst/>
                <a:latin typeface="Arial" pitchFamily="34" charset="0"/>
                <a:cs typeface="Arial" pitchFamily="34" charset="0"/>
              </a:endParaRPr>
            </a:p>
          </p:txBody>
        </p:sp>
        <p:sp>
          <p:nvSpPr>
            <p:cNvPr id="22" name="Rectangle 21"/>
            <p:cNvSpPr>
              <a:spLocks noChangeArrowheads="1"/>
            </p:cNvSpPr>
            <p:nvPr/>
          </p:nvSpPr>
          <p:spPr bwMode="auto">
            <a:xfrm>
              <a:off x="929" y="2041"/>
              <a:ext cx="1657"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2100" b="1" i="0" u="none" strike="noStrike" cap="none" normalizeH="0" baseline="0" dirty="0">
                  <a:ln>
                    <a:noFill/>
                  </a:ln>
                  <a:solidFill>
                    <a:srgbClr val="000000"/>
                  </a:solidFill>
                  <a:effectLst/>
                  <a:latin typeface="Calibri" pitchFamily="34" charset="0"/>
                  <a:cs typeface="Arial" pitchFamily="34" charset="0"/>
                </a:rPr>
                <a:t>LIQUID</a:t>
              </a:r>
              <a:r>
                <a:rPr kumimoji="0" lang="es-PE" sz="2100" b="1" i="0" u="none" strike="noStrike" cap="none" normalizeH="0" dirty="0">
                  <a:ln>
                    <a:noFill/>
                  </a:ln>
                  <a:solidFill>
                    <a:srgbClr val="000000"/>
                  </a:solidFill>
                  <a:effectLst/>
                  <a:latin typeface="Calibri" pitchFamily="34" charset="0"/>
                  <a:cs typeface="Arial" pitchFamily="34" charset="0"/>
                </a:rPr>
                <a:t> HYDROCARBON</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23" name="Rectangle 22"/>
            <p:cNvSpPr>
              <a:spLocks noChangeArrowheads="1"/>
            </p:cNvSpPr>
            <p:nvPr/>
          </p:nvSpPr>
          <p:spPr bwMode="auto">
            <a:xfrm>
              <a:off x="4230" y="2041"/>
              <a:ext cx="429" cy="2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2100" b="1" i="0" u="none" strike="noStrike" cap="none" normalizeH="0" baseline="0">
                  <a:ln>
                    <a:noFill/>
                  </a:ln>
                  <a:solidFill>
                    <a:srgbClr val="000000"/>
                  </a:solidFill>
                  <a:effectLst/>
                  <a:latin typeface="Calibri" pitchFamily="34" charset="0"/>
                  <a:cs typeface="Arial" pitchFamily="34" charset="0"/>
                </a:rPr>
                <a:t>26,9</a:t>
              </a:r>
              <a:endParaRPr kumimoji="0" lang="es-PE" sz="1800" b="0" i="0" u="none" strike="noStrike" cap="none" normalizeH="0" baseline="0">
                <a:ln>
                  <a:noFill/>
                </a:ln>
                <a:solidFill>
                  <a:schemeClr val="tx1"/>
                </a:solidFill>
                <a:effectLst/>
                <a:latin typeface="Arial" pitchFamily="34" charset="0"/>
                <a:cs typeface="Arial" pitchFamily="34" charset="0"/>
              </a:endParaRPr>
            </a:p>
          </p:txBody>
        </p:sp>
        <p:sp>
          <p:nvSpPr>
            <p:cNvPr id="24" name="Rectangle 23"/>
            <p:cNvSpPr>
              <a:spLocks noChangeArrowheads="1"/>
            </p:cNvSpPr>
            <p:nvPr/>
          </p:nvSpPr>
          <p:spPr bwMode="auto">
            <a:xfrm>
              <a:off x="929" y="2267"/>
              <a:ext cx="1787"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2100" b="0" i="0" u="none" strike="noStrike" cap="none" normalizeH="0" baseline="0" dirty="0">
                  <a:ln>
                    <a:noFill/>
                  </a:ln>
                  <a:solidFill>
                    <a:srgbClr val="000000"/>
                  </a:solidFill>
                  <a:effectLst/>
                  <a:latin typeface="Calibri" pitchFamily="34" charset="0"/>
                  <a:cs typeface="Arial" pitchFamily="34" charset="0"/>
                </a:rPr>
                <a:t>   </a:t>
              </a:r>
              <a:r>
                <a:rPr kumimoji="0" lang="en-US" sz="2100" b="0" i="0" u="none" strike="noStrike" cap="none" normalizeH="0" baseline="0" dirty="0">
                  <a:ln>
                    <a:noFill/>
                  </a:ln>
                  <a:solidFill>
                    <a:srgbClr val="000000"/>
                  </a:solidFill>
                  <a:effectLst/>
                  <a:latin typeface="Calibri" pitchFamily="34" charset="0"/>
                  <a:cs typeface="Arial" pitchFamily="34" charset="0"/>
                </a:rPr>
                <a:t>Exploration - Production</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5" name="Rectangle 24"/>
            <p:cNvSpPr>
              <a:spLocks noChangeArrowheads="1"/>
            </p:cNvSpPr>
            <p:nvPr/>
          </p:nvSpPr>
          <p:spPr bwMode="auto">
            <a:xfrm>
              <a:off x="4230" y="2267"/>
              <a:ext cx="407" cy="2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2100" b="0" i="0" u="none" strike="noStrike" cap="none" normalizeH="0" baseline="0">
                  <a:ln>
                    <a:noFill/>
                  </a:ln>
                  <a:solidFill>
                    <a:srgbClr val="000000"/>
                  </a:solidFill>
                  <a:effectLst/>
                  <a:latin typeface="Calibri" pitchFamily="34" charset="0"/>
                  <a:cs typeface="Arial" pitchFamily="34" charset="0"/>
                </a:rPr>
                <a:t>17,4</a:t>
              </a:r>
              <a:endParaRPr kumimoji="0" lang="es-PE" sz="1800" b="0" i="0" u="none" strike="noStrike" cap="none" normalizeH="0" baseline="0">
                <a:ln>
                  <a:noFill/>
                </a:ln>
                <a:solidFill>
                  <a:schemeClr val="tx1"/>
                </a:solidFill>
                <a:effectLst/>
                <a:latin typeface="Arial" pitchFamily="34" charset="0"/>
                <a:cs typeface="Arial" pitchFamily="34" charset="0"/>
              </a:endParaRPr>
            </a:p>
          </p:txBody>
        </p:sp>
        <p:sp>
          <p:nvSpPr>
            <p:cNvPr id="26" name="Rectangle 25"/>
            <p:cNvSpPr>
              <a:spLocks noChangeArrowheads="1"/>
            </p:cNvSpPr>
            <p:nvPr/>
          </p:nvSpPr>
          <p:spPr bwMode="auto">
            <a:xfrm>
              <a:off x="929" y="2493"/>
              <a:ext cx="2004"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2100" b="0" i="0" u="none" strike="noStrike" cap="none" normalizeH="0" baseline="0" dirty="0">
                  <a:ln>
                    <a:noFill/>
                  </a:ln>
                  <a:solidFill>
                    <a:srgbClr val="000000"/>
                  </a:solidFill>
                  <a:effectLst/>
                  <a:latin typeface="Calibri" pitchFamily="34" charset="0"/>
                  <a:cs typeface="Arial" pitchFamily="34" charset="0"/>
                </a:rPr>
                <a:t>   </a:t>
              </a:r>
              <a:r>
                <a:rPr kumimoji="0" lang="en-US" sz="2100" b="0" i="0" u="none" strike="noStrike" cap="none" normalizeH="0" baseline="0" dirty="0">
                  <a:ln>
                    <a:noFill/>
                  </a:ln>
                  <a:solidFill>
                    <a:srgbClr val="000000"/>
                  </a:solidFill>
                  <a:effectLst/>
                  <a:latin typeface="Calibri" pitchFamily="34" charset="0"/>
                  <a:cs typeface="Arial" pitchFamily="34" charset="0"/>
                </a:rPr>
                <a:t>Processing</a:t>
              </a:r>
              <a:r>
                <a:rPr kumimoji="0" lang="es-PE" sz="2100" b="0" i="0" u="none" strike="noStrike" cap="none" normalizeH="0" baseline="0" dirty="0">
                  <a:ln>
                    <a:noFill/>
                  </a:ln>
                  <a:solidFill>
                    <a:srgbClr val="000000"/>
                  </a:solidFill>
                  <a:effectLst/>
                  <a:latin typeface="Calibri" pitchFamily="34" charset="0"/>
                  <a:cs typeface="Arial" pitchFamily="34" charset="0"/>
                </a:rPr>
                <a:t> </a:t>
              </a:r>
              <a:r>
                <a:rPr lang="es-PE" sz="2100" b="0" dirty="0">
                  <a:solidFill>
                    <a:srgbClr val="000000"/>
                  </a:solidFill>
                  <a:latin typeface="Calibri" pitchFamily="34" charset="0"/>
                  <a:cs typeface="Arial" pitchFamily="34" charset="0"/>
                </a:rPr>
                <a:t>and </a:t>
              </a:r>
              <a:r>
                <a:rPr kumimoji="0" lang="en-US" sz="2100" b="0" i="0" u="none" strike="noStrike" cap="none" normalizeH="0" baseline="0" dirty="0">
                  <a:ln>
                    <a:noFill/>
                  </a:ln>
                  <a:solidFill>
                    <a:srgbClr val="000000"/>
                  </a:solidFill>
                  <a:effectLst/>
                  <a:latin typeface="Calibri" pitchFamily="34" charset="0"/>
                  <a:cs typeface="Arial" pitchFamily="34" charset="0"/>
                </a:rPr>
                <a:t>Distribution</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7" name="Rectangle 26"/>
            <p:cNvSpPr>
              <a:spLocks noChangeArrowheads="1"/>
            </p:cNvSpPr>
            <p:nvPr/>
          </p:nvSpPr>
          <p:spPr bwMode="auto">
            <a:xfrm>
              <a:off x="4264" y="2493"/>
              <a:ext cx="316" cy="2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2100" b="0" i="0" u="none" strike="noStrike" cap="none" normalizeH="0" baseline="0">
                  <a:ln>
                    <a:noFill/>
                  </a:ln>
                  <a:solidFill>
                    <a:srgbClr val="000000"/>
                  </a:solidFill>
                  <a:effectLst/>
                  <a:latin typeface="Calibri" pitchFamily="34" charset="0"/>
                  <a:cs typeface="Arial" pitchFamily="34" charset="0"/>
                </a:rPr>
                <a:t>8,5</a:t>
              </a:r>
              <a:endParaRPr kumimoji="0" lang="es-PE" sz="1800" b="0" i="0" u="none" strike="noStrike" cap="none" normalizeH="0" baseline="0">
                <a:ln>
                  <a:noFill/>
                </a:ln>
                <a:solidFill>
                  <a:schemeClr val="tx1"/>
                </a:solidFill>
                <a:effectLst/>
                <a:latin typeface="Arial" pitchFamily="34" charset="0"/>
                <a:cs typeface="Arial" pitchFamily="34" charset="0"/>
              </a:endParaRPr>
            </a:p>
          </p:txBody>
        </p:sp>
        <p:sp>
          <p:nvSpPr>
            <p:cNvPr id="28" name="Rectangle 27"/>
            <p:cNvSpPr>
              <a:spLocks noChangeArrowheads="1"/>
            </p:cNvSpPr>
            <p:nvPr/>
          </p:nvSpPr>
          <p:spPr bwMode="auto">
            <a:xfrm>
              <a:off x="929" y="2719"/>
              <a:ext cx="667"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2100" b="0" i="0" u="none" strike="noStrike" cap="none" normalizeH="0" baseline="0" dirty="0">
                  <a:ln>
                    <a:noFill/>
                  </a:ln>
                  <a:solidFill>
                    <a:srgbClr val="000000"/>
                  </a:solidFill>
                  <a:effectLst/>
                  <a:latin typeface="Calibri" pitchFamily="34" charset="0"/>
                  <a:cs typeface="Arial" pitchFamily="34" charset="0"/>
                </a:rPr>
                <a:t>   Biofuels</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29" name="Rectangle 28"/>
            <p:cNvSpPr>
              <a:spLocks noChangeArrowheads="1"/>
            </p:cNvSpPr>
            <p:nvPr/>
          </p:nvSpPr>
          <p:spPr bwMode="auto">
            <a:xfrm>
              <a:off x="4264" y="2719"/>
              <a:ext cx="316" cy="2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2100" b="0" i="0" u="none" strike="noStrike" cap="none" normalizeH="0" baseline="0">
                  <a:ln>
                    <a:noFill/>
                  </a:ln>
                  <a:solidFill>
                    <a:srgbClr val="000000"/>
                  </a:solidFill>
                  <a:effectLst/>
                  <a:latin typeface="Calibri" pitchFamily="34" charset="0"/>
                  <a:cs typeface="Arial" pitchFamily="34" charset="0"/>
                </a:rPr>
                <a:t>1,0</a:t>
              </a:r>
              <a:endParaRPr kumimoji="0" lang="es-PE" sz="1800" b="0" i="0" u="none" strike="noStrike" cap="none" normalizeH="0" baseline="0">
                <a:ln>
                  <a:noFill/>
                </a:ln>
                <a:solidFill>
                  <a:schemeClr val="tx1"/>
                </a:solidFill>
                <a:effectLst/>
                <a:latin typeface="Arial" pitchFamily="34" charset="0"/>
                <a:cs typeface="Arial" pitchFamily="34" charset="0"/>
              </a:endParaRPr>
            </a:p>
          </p:txBody>
        </p:sp>
        <p:sp>
          <p:nvSpPr>
            <p:cNvPr id="30" name="Rectangle 29"/>
            <p:cNvSpPr>
              <a:spLocks noChangeArrowheads="1"/>
            </p:cNvSpPr>
            <p:nvPr/>
          </p:nvSpPr>
          <p:spPr bwMode="auto">
            <a:xfrm>
              <a:off x="929" y="2945"/>
              <a:ext cx="858"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2100" b="1" i="0" u="none" strike="noStrike" cap="none" normalizeH="0" baseline="0" dirty="0">
                  <a:ln>
                    <a:noFill/>
                  </a:ln>
                  <a:solidFill>
                    <a:srgbClr val="000000"/>
                  </a:solidFill>
                  <a:effectLst/>
                  <a:latin typeface="Calibri" pitchFamily="34" charset="0"/>
                  <a:cs typeface="Arial" pitchFamily="34" charset="0"/>
                </a:rPr>
                <a:t>ELECTRICITY</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31" name="Rectangle 30"/>
            <p:cNvSpPr>
              <a:spLocks noChangeArrowheads="1"/>
            </p:cNvSpPr>
            <p:nvPr/>
          </p:nvSpPr>
          <p:spPr bwMode="auto">
            <a:xfrm>
              <a:off x="4230" y="2945"/>
              <a:ext cx="429" cy="2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2100" b="1" i="0" u="none" strike="noStrike" cap="none" normalizeH="0" baseline="0">
                  <a:ln>
                    <a:noFill/>
                  </a:ln>
                  <a:solidFill>
                    <a:srgbClr val="000000"/>
                  </a:solidFill>
                  <a:effectLst/>
                  <a:latin typeface="Calibri" pitchFamily="34" charset="0"/>
                  <a:cs typeface="Arial" pitchFamily="34" charset="0"/>
                </a:rPr>
                <a:t>29,0</a:t>
              </a:r>
              <a:endParaRPr kumimoji="0" lang="es-PE" sz="1800" b="0" i="0" u="none" strike="noStrike" cap="none" normalizeH="0" baseline="0">
                <a:ln>
                  <a:noFill/>
                </a:ln>
                <a:solidFill>
                  <a:schemeClr val="tx1"/>
                </a:solidFill>
                <a:effectLst/>
                <a:latin typeface="Arial" pitchFamily="34" charset="0"/>
                <a:cs typeface="Arial" pitchFamily="34" charset="0"/>
              </a:endParaRPr>
            </a:p>
          </p:txBody>
        </p:sp>
        <p:sp>
          <p:nvSpPr>
            <p:cNvPr id="979968" name="Rectangle 31"/>
            <p:cNvSpPr>
              <a:spLocks noChangeArrowheads="1"/>
            </p:cNvSpPr>
            <p:nvPr/>
          </p:nvSpPr>
          <p:spPr bwMode="auto">
            <a:xfrm>
              <a:off x="929" y="3171"/>
              <a:ext cx="1905"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2100" b="0" i="0" u="none" strike="noStrike" cap="none" normalizeH="0" baseline="0" dirty="0">
                  <a:ln>
                    <a:noFill/>
                  </a:ln>
                  <a:solidFill>
                    <a:srgbClr val="000000"/>
                  </a:solidFill>
                  <a:effectLst/>
                  <a:latin typeface="Calibri" pitchFamily="34" charset="0"/>
                  <a:cs typeface="Arial" pitchFamily="34" charset="0"/>
                </a:rPr>
                <a:t>   </a:t>
              </a:r>
              <a:r>
                <a:rPr kumimoji="0" lang="en-US" sz="2100" b="0" i="0" u="none" strike="noStrike" cap="none" normalizeH="0" baseline="0" dirty="0">
                  <a:ln>
                    <a:noFill/>
                  </a:ln>
                  <a:solidFill>
                    <a:srgbClr val="000000"/>
                  </a:solidFill>
                  <a:effectLst/>
                  <a:latin typeface="Calibri" pitchFamily="34" charset="0"/>
                  <a:cs typeface="Arial" pitchFamily="34" charset="0"/>
                </a:rPr>
                <a:t>Generation (includes</a:t>
              </a:r>
              <a:r>
                <a:rPr kumimoji="0" lang="en-US" sz="2100" b="0" i="0" u="none" strike="noStrike" cap="none" normalizeH="0" dirty="0">
                  <a:ln>
                    <a:noFill/>
                  </a:ln>
                  <a:solidFill>
                    <a:srgbClr val="000000"/>
                  </a:solidFill>
                  <a:effectLst/>
                  <a:latin typeface="Calibri" pitchFamily="34" charset="0"/>
                  <a:cs typeface="Arial" pitchFamily="34" charset="0"/>
                </a:rPr>
                <a:t> </a:t>
              </a:r>
              <a:r>
                <a:rPr kumimoji="0" lang="es-PE" sz="2100" b="0" i="0" u="none" strike="noStrike" cap="none" normalizeH="0" baseline="0" dirty="0">
                  <a:ln>
                    <a:noFill/>
                  </a:ln>
                  <a:solidFill>
                    <a:srgbClr val="000000"/>
                  </a:solidFill>
                  <a:effectLst/>
                  <a:latin typeface="Calibri" pitchFamily="34" charset="0"/>
                  <a:cs typeface="Arial" pitchFamily="34" charset="0"/>
                </a:rPr>
                <a:t>RER)</a:t>
              </a:r>
              <a:endParaRPr kumimoji="0" lang="es-PE" sz="1800" b="0" i="0" u="none" strike="noStrike" cap="none" normalizeH="0" baseline="0" dirty="0">
                <a:ln>
                  <a:noFill/>
                </a:ln>
                <a:solidFill>
                  <a:schemeClr val="tx1"/>
                </a:solidFill>
                <a:effectLst/>
                <a:latin typeface="Arial" pitchFamily="34" charset="0"/>
                <a:cs typeface="Arial" pitchFamily="34" charset="0"/>
              </a:endParaRPr>
            </a:p>
          </p:txBody>
        </p:sp>
        <p:sp>
          <p:nvSpPr>
            <p:cNvPr id="979969" name="Rectangle 32"/>
            <p:cNvSpPr>
              <a:spLocks noChangeArrowheads="1"/>
            </p:cNvSpPr>
            <p:nvPr/>
          </p:nvSpPr>
          <p:spPr bwMode="auto">
            <a:xfrm>
              <a:off x="4230" y="3171"/>
              <a:ext cx="407" cy="2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2100" b="0" i="0" u="none" strike="noStrike" cap="none" normalizeH="0" baseline="0">
                  <a:ln>
                    <a:noFill/>
                  </a:ln>
                  <a:solidFill>
                    <a:srgbClr val="000000"/>
                  </a:solidFill>
                  <a:effectLst/>
                  <a:latin typeface="Calibri" pitchFamily="34" charset="0"/>
                  <a:cs typeface="Arial" pitchFamily="34" charset="0"/>
                </a:rPr>
                <a:t>24,5</a:t>
              </a:r>
              <a:endParaRPr kumimoji="0" lang="es-PE" sz="1800" b="0" i="0" u="none" strike="noStrike" cap="none" normalizeH="0" baseline="0">
                <a:ln>
                  <a:noFill/>
                </a:ln>
                <a:solidFill>
                  <a:schemeClr val="tx1"/>
                </a:solidFill>
                <a:effectLst/>
                <a:latin typeface="Arial" pitchFamily="34" charset="0"/>
                <a:cs typeface="Arial" pitchFamily="34" charset="0"/>
              </a:endParaRPr>
            </a:p>
          </p:txBody>
        </p:sp>
        <p:sp>
          <p:nvSpPr>
            <p:cNvPr id="979971" name="Rectangle 33"/>
            <p:cNvSpPr>
              <a:spLocks noChangeArrowheads="1"/>
            </p:cNvSpPr>
            <p:nvPr/>
          </p:nvSpPr>
          <p:spPr bwMode="auto">
            <a:xfrm>
              <a:off x="929" y="3397"/>
              <a:ext cx="2157"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2100" b="0" i="0" u="none" strike="noStrike" cap="none" normalizeH="0" baseline="0" dirty="0">
                  <a:ln>
                    <a:noFill/>
                  </a:ln>
                  <a:solidFill>
                    <a:srgbClr val="000000"/>
                  </a:solidFill>
                  <a:effectLst/>
                  <a:latin typeface="Calibri" pitchFamily="34" charset="0"/>
                  <a:cs typeface="Arial" pitchFamily="34" charset="0"/>
                </a:rPr>
                <a:t>   </a:t>
              </a:r>
              <a:r>
                <a:rPr kumimoji="0" lang="en-US" sz="2100" b="0" i="0" u="none" strike="noStrike" cap="none" normalizeH="0" baseline="0" dirty="0">
                  <a:ln>
                    <a:noFill/>
                  </a:ln>
                  <a:solidFill>
                    <a:srgbClr val="000000"/>
                  </a:solidFill>
                  <a:effectLst/>
                  <a:latin typeface="Calibri" pitchFamily="34" charset="0"/>
                  <a:cs typeface="Arial" pitchFamily="34" charset="0"/>
                </a:rPr>
                <a:t>Transmission and Distribution</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979972" name="Rectangle 34"/>
            <p:cNvSpPr>
              <a:spLocks noChangeArrowheads="1"/>
            </p:cNvSpPr>
            <p:nvPr/>
          </p:nvSpPr>
          <p:spPr bwMode="auto">
            <a:xfrm>
              <a:off x="4264" y="3397"/>
              <a:ext cx="316" cy="2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2100" b="0" i="0" u="none" strike="noStrike" cap="none" normalizeH="0" baseline="0">
                  <a:ln>
                    <a:noFill/>
                  </a:ln>
                  <a:solidFill>
                    <a:srgbClr val="000000"/>
                  </a:solidFill>
                  <a:effectLst/>
                  <a:latin typeface="Calibri" pitchFamily="34" charset="0"/>
                  <a:cs typeface="Arial" pitchFamily="34" charset="0"/>
                </a:rPr>
                <a:t>4,5</a:t>
              </a:r>
              <a:endParaRPr kumimoji="0" lang="es-PE" sz="1800" b="0" i="0" u="none" strike="noStrike" cap="none" normalizeH="0" baseline="0">
                <a:ln>
                  <a:noFill/>
                </a:ln>
                <a:solidFill>
                  <a:schemeClr val="tx1"/>
                </a:solidFill>
                <a:effectLst/>
                <a:latin typeface="Arial" pitchFamily="34" charset="0"/>
                <a:cs typeface="Arial" pitchFamily="34" charset="0"/>
              </a:endParaRPr>
            </a:p>
          </p:txBody>
        </p:sp>
        <p:sp>
          <p:nvSpPr>
            <p:cNvPr id="979973" name="Rectangle 35"/>
            <p:cNvSpPr>
              <a:spLocks noChangeArrowheads="1"/>
            </p:cNvSpPr>
            <p:nvPr/>
          </p:nvSpPr>
          <p:spPr bwMode="auto">
            <a:xfrm>
              <a:off x="929" y="3623"/>
              <a:ext cx="588" cy="2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2100" b="1" i="0" u="none" strike="noStrike" cap="none" normalizeH="0" baseline="0">
                  <a:ln>
                    <a:noFill/>
                  </a:ln>
                  <a:solidFill>
                    <a:srgbClr val="000000"/>
                  </a:solidFill>
                  <a:effectLst/>
                  <a:latin typeface="Calibri" pitchFamily="34" charset="0"/>
                  <a:cs typeface="Arial" pitchFamily="34" charset="0"/>
                </a:rPr>
                <a:t>TOTAL</a:t>
              </a:r>
              <a:endParaRPr kumimoji="0" lang="es-PE" sz="1800" b="0" i="0" u="none" strike="noStrike" cap="none" normalizeH="0" baseline="0">
                <a:ln>
                  <a:noFill/>
                </a:ln>
                <a:solidFill>
                  <a:schemeClr val="tx1"/>
                </a:solidFill>
                <a:effectLst/>
                <a:latin typeface="Arial" pitchFamily="34" charset="0"/>
                <a:cs typeface="Arial" pitchFamily="34" charset="0"/>
              </a:endParaRPr>
            </a:p>
          </p:txBody>
        </p:sp>
        <p:sp>
          <p:nvSpPr>
            <p:cNvPr id="979974" name="Rectangle 36"/>
            <p:cNvSpPr>
              <a:spLocks noChangeArrowheads="1"/>
            </p:cNvSpPr>
            <p:nvPr/>
          </p:nvSpPr>
          <p:spPr bwMode="auto">
            <a:xfrm>
              <a:off x="4230" y="3623"/>
              <a:ext cx="429" cy="2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E" sz="2100" b="1" i="0" u="none" strike="noStrike" cap="none" normalizeH="0" baseline="0">
                  <a:ln>
                    <a:noFill/>
                  </a:ln>
                  <a:solidFill>
                    <a:srgbClr val="000000"/>
                  </a:solidFill>
                  <a:effectLst/>
                  <a:latin typeface="Calibri" pitchFamily="34" charset="0"/>
                  <a:cs typeface="Arial" pitchFamily="34" charset="0"/>
                </a:rPr>
                <a:t>83,4</a:t>
              </a:r>
              <a:endParaRPr kumimoji="0" lang="es-PE" sz="1800" b="0" i="0" u="none" strike="noStrike" cap="none" normalizeH="0" baseline="0">
                <a:ln>
                  <a:noFill/>
                </a:ln>
                <a:solidFill>
                  <a:schemeClr val="tx1"/>
                </a:solidFill>
                <a:effectLst/>
                <a:latin typeface="Arial" pitchFamily="34" charset="0"/>
                <a:cs typeface="Arial" pitchFamily="34" charset="0"/>
              </a:endParaRPr>
            </a:p>
          </p:txBody>
        </p:sp>
        <p:sp>
          <p:nvSpPr>
            <p:cNvPr id="979975" name="Line 37"/>
            <p:cNvSpPr>
              <a:spLocks noChangeShapeType="1"/>
            </p:cNvSpPr>
            <p:nvPr/>
          </p:nvSpPr>
          <p:spPr bwMode="auto">
            <a:xfrm>
              <a:off x="850" y="436"/>
              <a:ext cx="418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PE"/>
            </a:p>
          </p:txBody>
        </p:sp>
        <p:sp>
          <p:nvSpPr>
            <p:cNvPr id="979976" name="Rectangle 38"/>
            <p:cNvSpPr>
              <a:spLocks noChangeArrowheads="1"/>
            </p:cNvSpPr>
            <p:nvPr/>
          </p:nvSpPr>
          <p:spPr bwMode="auto">
            <a:xfrm>
              <a:off x="850" y="436"/>
              <a:ext cx="418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PE"/>
            </a:p>
          </p:txBody>
        </p:sp>
        <p:sp>
          <p:nvSpPr>
            <p:cNvPr id="979977" name="Line 39"/>
            <p:cNvSpPr>
              <a:spLocks noChangeShapeType="1"/>
            </p:cNvSpPr>
            <p:nvPr/>
          </p:nvSpPr>
          <p:spPr bwMode="auto">
            <a:xfrm>
              <a:off x="850" y="888"/>
              <a:ext cx="418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PE"/>
            </a:p>
          </p:txBody>
        </p:sp>
        <p:sp>
          <p:nvSpPr>
            <p:cNvPr id="979978" name="Rectangle 40"/>
            <p:cNvSpPr>
              <a:spLocks noChangeArrowheads="1"/>
            </p:cNvSpPr>
            <p:nvPr/>
          </p:nvSpPr>
          <p:spPr bwMode="auto">
            <a:xfrm>
              <a:off x="850" y="888"/>
              <a:ext cx="418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PE"/>
            </a:p>
          </p:txBody>
        </p:sp>
        <p:sp>
          <p:nvSpPr>
            <p:cNvPr id="979979" name="Line 41"/>
            <p:cNvSpPr>
              <a:spLocks noChangeShapeType="1"/>
            </p:cNvSpPr>
            <p:nvPr/>
          </p:nvSpPr>
          <p:spPr bwMode="auto">
            <a:xfrm>
              <a:off x="850" y="2018"/>
              <a:ext cx="418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PE"/>
            </a:p>
          </p:txBody>
        </p:sp>
        <p:sp>
          <p:nvSpPr>
            <p:cNvPr id="979980" name="Rectangle 42"/>
            <p:cNvSpPr>
              <a:spLocks noChangeArrowheads="1"/>
            </p:cNvSpPr>
            <p:nvPr/>
          </p:nvSpPr>
          <p:spPr bwMode="auto">
            <a:xfrm>
              <a:off x="850" y="2018"/>
              <a:ext cx="418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PE"/>
            </a:p>
          </p:txBody>
        </p:sp>
        <p:sp>
          <p:nvSpPr>
            <p:cNvPr id="979981" name="Line 43"/>
            <p:cNvSpPr>
              <a:spLocks noChangeShapeType="1"/>
            </p:cNvSpPr>
            <p:nvPr/>
          </p:nvSpPr>
          <p:spPr bwMode="auto">
            <a:xfrm>
              <a:off x="850" y="2923"/>
              <a:ext cx="418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PE"/>
            </a:p>
          </p:txBody>
        </p:sp>
        <p:sp>
          <p:nvSpPr>
            <p:cNvPr id="979982" name="Rectangle 44"/>
            <p:cNvSpPr>
              <a:spLocks noChangeArrowheads="1"/>
            </p:cNvSpPr>
            <p:nvPr/>
          </p:nvSpPr>
          <p:spPr bwMode="auto">
            <a:xfrm>
              <a:off x="850" y="2923"/>
              <a:ext cx="418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PE"/>
            </a:p>
          </p:txBody>
        </p:sp>
        <p:sp>
          <p:nvSpPr>
            <p:cNvPr id="979983" name="Line 45"/>
            <p:cNvSpPr>
              <a:spLocks noChangeShapeType="1"/>
            </p:cNvSpPr>
            <p:nvPr/>
          </p:nvSpPr>
          <p:spPr bwMode="auto">
            <a:xfrm>
              <a:off x="850" y="3601"/>
              <a:ext cx="418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PE"/>
            </a:p>
          </p:txBody>
        </p:sp>
        <p:sp>
          <p:nvSpPr>
            <p:cNvPr id="979984" name="Rectangle 46"/>
            <p:cNvSpPr>
              <a:spLocks noChangeArrowheads="1"/>
            </p:cNvSpPr>
            <p:nvPr/>
          </p:nvSpPr>
          <p:spPr bwMode="auto">
            <a:xfrm>
              <a:off x="850" y="3601"/>
              <a:ext cx="418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PE"/>
            </a:p>
          </p:txBody>
        </p:sp>
        <p:sp>
          <p:nvSpPr>
            <p:cNvPr id="979985" name="Line 47"/>
            <p:cNvSpPr>
              <a:spLocks noChangeShapeType="1"/>
            </p:cNvSpPr>
            <p:nvPr/>
          </p:nvSpPr>
          <p:spPr bwMode="auto">
            <a:xfrm>
              <a:off x="839" y="436"/>
              <a:ext cx="0" cy="340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PE"/>
            </a:p>
          </p:txBody>
        </p:sp>
        <p:sp>
          <p:nvSpPr>
            <p:cNvPr id="979986" name="Rectangle 48"/>
            <p:cNvSpPr>
              <a:spLocks noChangeArrowheads="1"/>
            </p:cNvSpPr>
            <p:nvPr/>
          </p:nvSpPr>
          <p:spPr bwMode="auto">
            <a:xfrm>
              <a:off x="839" y="436"/>
              <a:ext cx="11" cy="34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PE"/>
            </a:p>
          </p:txBody>
        </p:sp>
        <p:sp>
          <p:nvSpPr>
            <p:cNvPr id="979987" name="Line 49"/>
            <p:cNvSpPr>
              <a:spLocks noChangeShapeType="1"/>
            </p:cNvSpPr>
            <p:nvPr/>
          </p:nvSpPr>
          <p:spPr bwMode="auto">
            <a:xfrm>
              <a:off x="3698" y="447"/>
              <a:ext cx="0" cy="339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PE"/>
            </a:p>
          </p:txBody>
        </p:sp>
        <p:sp>
          <p:nvSpPr>
            <p:cNvPr id="979988" name="Rectangle 50"/>
            <p:cNvSpPr>
              <a:spLocks noChangeArrowheads="1"/>
            </p:cNvSpPr>
            <p:nvPr/>
          </p:nvSpPr>
          <p:spPr bwMode="auto">
            <a:xfrm>
              <a:off x="3698" y="447"/>
              <a:ext cx="12" cy="339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PE"/>
            </a:p>
          </p:txBody>
        </p:sp>
        <p:sp>
          <p:nvSpPr>
            <p:cNvPr id="979989" name="Line 51"/>
            <p:cNvSpPr>
              <a:spLocks noChangeShapeType="1"/>
            </p:cNvSpPr>
            <p:nvPr/>
          </p:nvSpPr>
          <p:spPr bwMode="auto">
            <a:xfrm>
              <a:off x="850" y="3827"/>
              <a:ext cx="418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PE"/>
            </a:p>
          </p:txBody>
        </p:sp>
        <p:sp>
          <p:nvSpPr>
            <p:cNvPr id="979990" name="Rectangle 52"/>
            <p:cNvSpPr>
              <a:spLocks noChangeArrowheads="1"/>
            </p:cNvSpPr>
            <p:nvPr/>
          </p:nvSpPr>
          <p:spPr bwMode="auto">
            <a:xfrm>
              <a:off x="850" y="3827"/>
              <a:ext cx="418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PE"/>
            </a:p>
          </p:txBody>
        </p:sp>
        <p:sp>
          <p:nvSpPr>
            <p:cNvPr id="979991" name="Line 53"/>
            <p:cNvSpPr>
              <a:spLocks noChangeShapeType="1"/>
            </p:cNvSpPr>
            <p:nvPr/>
          </p:nvSpPr>
          <p:spPr bwMode="auto">
            <a:xfrm>
              <a:off x="5021" y="447"/>
              <a:ext cx="0" cy="339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PE"/>
            </a:p>
          </p:txBody>
        </p:sp>
        <p:sp>
          <p:nvSpPr>
            <p:cNvPr id="979992" name="Rectangle 54"/>
            <p:cNvSpPr>
              <a:spLocks noChangeArrowheads="1"/>
            </p:cNvSpPr>
            <p:nvPr/>
          </p:nvSpPr>
          <p:spPr bwMode="auto">
            <a:xfrm>
              <a:off x="5021" y="447"/>
              <a:ext cx="11" cy="339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PE"/>
            </a:p>
          </p:txBody>
        </p:sp>
      </p:grpSp>
    </p:spTree>
  </p:cSld>
  <p:clrMapOvr>
    <a:masterClrMapping/>
  </p:clrMapOvr>
  <p:transition spd="slow">
    <p:pull dir="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1233" name="Title 1"/>
          <p:cNvSpPr>
            <a:spLocks noGrp="1"/>
          </p:cNvSpPr>
          <p:nvPr>
            <p:ph type="title" idx="4294967295"/>
          </p:nvPr>
        </p:nvSpPr>
        <p:spPr>
          <a:xfrm>
            <a:off x="685800" y="304800"/>
            <a:ext cx="7772400" cy="671513"/>
          </a:xfrm>
        </p:spPr>
        <p:txBody>
          <a:bodyPr/>
          <a:lstStyle/>
          <a:p>
            <a:r>
              <a:rPr lang="en-US" sz="2400" dirty="0">
                <a:cs typeface="Arial" charset="0"/>
              </a:rPr>
              <a:t>Results of the Proposed Strong Plans Assessment </a:t>
            </a:r>
          </a:p>
        </p:txBody>
      </p:sp>
      <p:grpSp>
        <p:nvGrpSpPr>
          <p:cNvPr id="991234" name="Group 6"/>
          <p:cNvGrpSpPr>
            <a:grpSpLocks/>
          </p:cNvGrpSpPr>
          <p:nvPr/>
        </p:nvGrpSpPr>
        <p:grpSpPr bwMode="auto">
          <a:xfrm>
            <a:off x="1295400" y="1219200"/>
            <a:ext cx="6637338" cy="5022850"/>
            <a:chOff x="1066800" y="1143000"/>
            <a:chExt cx="6637867" cy="5529262"/>
          </a:xfrm>
        </p:grpSpPr>
        <p:pic>
          <p:nvPicPr>
            <p:cNvPr id="991236" name="Imagen 23" descr="definite0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 y="1143000"/>
              <a:ext cx="6637867" cy="5430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91237" name="Oval 5"/>
            <p:cNvSpPr>
              <a:spLocks noChangeArrowheads="1"/>
            </p:cNvSpPr>
            <p:nvPr/>
          </p:nvSpPr>
          <p:spPr bwMode="auto">
            <a:xfrm>
              <a:off x="1295400" y="6096000"/>
              <a:ext cx="720725" cy="576262"/>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s-AR"/>
            </a:p>
          </p:txBody>
        </p:sp>
      </p:grpSp>
      <p:sp>
        <p:nvSpPr>
          <p:cNvPr id="3" name="2 Marcador de número de diapositiva"/>
          <p:cNvSpPr>
            <a:spLocks noGrp="1"/>
          </p:cNvSpPr>
          <p:nvPr>
            <p:ph type="sldNum" sz="quarter" idx="10"/>
          </p:nvPr>
        </p:nvSpPr>
        <p:spPr/>
        <p:txBody>
          <a:bodyPr/>
          <a:lstStyle/>
          <a:p>
            <a:pPr>
              <a:defRPr/>
            </a:pPr>
            <a:fld id="{F78674C7-7E83-4115-834D-C74927A37435}" type="slidenum">
              <a:rPr lang="es-ES" smtClean="0"/>
              <a:pPr>
                <a:defRPr/>
              </a:pPr>
              <a:t>18</a:t>
            </a:fld>
            <a:endParaRPr lang="es-ES"/>
          </a:p>
        </p:txBody>
      </p:sp>
      <p:sp>
        <p:nvSpPr>
          <p:cNvPr id="2" name="1 CuadroTexto"/>
          <p:cNvSpPr txBox="1"/>
          <p:nvPr/>
        </p:nvSpPr>
        <p:spPr>
          <a:xfrm>
            <a:off x="6012160" y="5734790"/>
            <a:ext cx="1776562" cy="276999"/>
          </a:xfrm>
          <a:prstGeom prst="rect">
            <a:avLst/>
          </a:prstGeom>
          <a:solidFill>
            <a:srgbClr val="FFFFFF"/>
          </a:solidFill>
        </p:spPr>
        <p:txBody>
          <a:bodyPr wrap="square" rtlCol="0">
            <a:spAutoFit/>
          </a:bodyPr>
          <a:lstStyle/>
          <a:p>
            <a:r>
              <a:rPr lang="en-US" sz="1200" dirty="0">
                <a:latin typeface="+mn-lt"/>
              </a:rPr>
              <a:t>Weighting Indicators</a:t>
            </a:r>
          </a:p>
        </p:txBody>
      </p:sp>
    </p:spTree>
  </p:cSld>
  <p:clrMapOvr>
    <a:masterClrMapping/>
  </p:clrMapOvr>
  <p:transition spd="slow">
    <p:pull dir="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7377" name="1 Título"/>
          <p:cNvSpPr>
            <a:spLocks noGrp="1"/>
          </p:cNvSpPr>
          <p:nvPr>
            <p:ph type="title"/>
          </p:nvPr>
        </p:nvSpPr>
        <p:spPr>
          <a:xfrm>
            <a:off x="684213" y="44450"/>
            <a:ext cx="7920037" cy="720725"/>
          </a:xfrm>
        </p:spPr>
        <p:txBody>
          <a:bodyPr/>
          <a:lstStyle/>
          <a:p>
            <a:r>
              <a:rPr lang="es-ES" sz="3200" dirty="0"/>
              <a:t>NUMES </a:t>
            </a:r>
            <a:r>
              <a:rPr lang="en-US" sz="3200" dirty="0"/>
              <a:t>Plan Guidelines</a:t>
            </a:r>
            <a:endParaRPr lang="en-US" sz="1800" dirty="0">
              <a:solidFill>
                <a:srgbClr val="FF0000"/>
              </a:solidFill>
            </a:endParaRPr>
          </a:p>
        </p:txBody>
      </p:sp>
      <p:sp>
        <p:nvSpPr>
          <p:cNvPr id="997378" name="2 Marcador de contenido"/>
          <p:cNvSpPr>
            <a:spLocks noGrp="1"/>
          </p:cNvSpPr>
          <p:nvPr>
            <p:ph sz="half" idx="1"/>
          </p:nvPr>
        </p:nvSpPr>
        <p:spPr>
          <a:xfrm>
            <a:off x="395288" y="836613"/>
            <a:ext cx="8353425" cy="5256212"/>
          </a:xfrm>
        </p:spPr>
        <p:txBody>
          <a:bodyPr anchor="ctr"/>
          <a:lstStyle/>
          <a:p>
            <a:pPr algn="just"/>
            <a:r>
              <a:rPr lang="en-US" sz="1600" dirty="0"/>
              <a:t>The Energy Plan must be part of a State Policy for the sustainable development</a:t>
            </a:r>
            <a:r>
              <a:rPr lang="es-AR" sz="1600" dirty="0"/>
              <a:t>. </a:t>
            </a:r>
            <a:endParaRPr lang="en-US" sz="1600" dirty="0"/>
          </a:p>
          <a:p>
            <a:pPr algn="just"/>
            <a:r>
              <a:rPr lang="en-US" sz="1600" dirty="0"/>
              <a:t>The plan involves a review of the State</a:t>
            </a:r>
            <a:r>
              <a:rPr lang="es-AR" sz="1600" dirty="0"/>
              <a:t> role. </a:t>
            </a:r>
            <a:r>
              <a:rPr lang="en-US" sz="1600" dirty="0"/>
              <a:t>This implies greater proactivity and adaptation of the entrepreneur role through the activity developed by its energy companies</a:t>
            </a:r>
            <a:r>
              <a:rPr lang="es-AR" sz="1600" dirty="0"/>
              <a:t>. </a:t>
            </a:r>
            <a:endParaRPr lang="en-US" sz="1600" dirty="0"/>
          </a:p>
          <a:p>
            <a:pPr algn="just"/>
            <a:r>
              <a:rPr lang="en-US" sz="1600" dirty="0"/>
              <a:t>The planning task of sector must be complemented with the private sector investment role</a:t>
            </a:r>
            <a:r>
              <a:rPr lang="es-AR" sz="1600" dirty="0"/>
              <a:t>. </a:t>
            </a:r>
            <a:r>
              <a:rPr lang="en-US" sz="1600" dirty="0"/>
              <a:t>The uncertainties and the cost of capital are reduced to facilitate investments. Referential Programs (not mandatory) </a:t>
            </a:r>
            <a:r>
              <a:rPr lang="es-AR" sz="1600" dirty="0"/>
              <a:t>and </a:t>
            </a:r>
            <a:r>
              <a:rPr lang="en-US" sz="1600" dirty="0"/>
              <a:t>Plans</a:t>
            </a:r>
            <a:r>
              <a:rPr lang="es-AR" sz="1600" dirty="0"/>
              <a:t> (</a:t>
            </a:r>
            <a:r>
              <a:rPr lang="en-US" sz="1600" dirty="0"/>
              <a:t>mandatory</a:t>
            </a:r>
            <a:r>
              <a:rPr lang="es-AR" sz="1600" dirty="0"/>
              <a:t>). </a:t>
            </a:r>
            <a:endParaRPr lang="en-US" sz="1600" dirty="0"/>
          </a:p>
          <a:p>
            <a:pPr algn="just"/>
            <a:r>
              <a:rPr lang="en-US" sz="1600" dirty="0"/>
              <a:t>Prices formation policy and fees of the energy must encourage the resources development and promote the economy competitiveness with better standards of energy efficiency. </a:t>
            </a:r>
          </a:p>
          <a:p>
            <a:pPr algn="just"/>
            <a:r>
              <a:rPr lang="en-US" sz="1600" dirty="0"/>
              <a:t>Facilitate the access to energy for low income social sectors. </a:t>
            </a:r>
          </a:p>
          <a:p>
            <a:pPr algn="just"/>
            <a:r>
              <a:rPr lang="en-US" sz="1600" dirty="0"/>
              <a:t>Diversification</a:t>
            </a:r>
            <a:r>
              <a:rPr lang="es-AR" sz="1600" dirty="0"/>
              <a:t> of </a:t>
            </a:r>
            <a:r>
              <a:rPr lang="en-US" sz="1600" dirty="0"/>
              <a:t>the</a:t>
            </a:r>
            <a:r>
              <a:rPr lang="es-AR" sz="1600" dirty="0"/>
              <a:t> </a:t>
            </a:r>
            <a:r>
              <a:rPr lang="en-US" sz="1600" dirty="0"/>
              <a:t>energy matrix</a:t>
            </a:r>
            <a:r>
              <a:rPr lang="es-AR" sz="1600" dirty="0"/>
              <a:t>.</a:t>
            </a:r>
            <a:endParaRPr lang="en-US" sz="1600" dirty="0"/>
          </a:p>
          <a:p>
            <a:pPr algn="just"/>
            <a:r>
              <a:rPr lang="en-US" sz="1600" dirty="0"/>
              <a:t>Decentralization</a:t>
            </a:r>
            <a:r>
              <a:rPr lang="es-AR" sz="1600" dirty="0"/>
              <a:t> and regional </a:t>
            </a:r>
            <a:r>
              <a:rPr lang="en-US" sz="1600" dirty="0"/>
              <a:t>development</a:t>
            </a:r>
            <a:r>
              <a:rPr lang="es-AR" sz="1600" dirty="0"/>
              <a:t>. </a:t>
            </a:r>
            <a:endParaRPr lang="en-US" sz="1600" dirty="0"/>
          </a:p>
          <a:p>
            <a:pPr algn="just"/>
            <a:r>
              <a:rPr lang="es-AR" sz="1600" dirty="0"/>
              <a:t>EAE of </a:t>
            </a:r>
            <a:r>
              <a:rPr lang="en-US" sz="1600" dirty="0"/>
              <a:t>the Energy Plan to limit the socio-environmental conflicts and to minimize the environmental impacts. </a:t>
            </a:r>
          </a:p>
        </p:txBody>
      </p:sp>
      <p:sp>
        <p:nvSpPr>
          <p:cNvPr id="3" name="2 Marcador de número de diapositiva"/>
          <p:cNvSpPr>
            <a:spLocks noGrp="1"/>
          </p:cNvSpPr>
          <p:nvPr>
            <p:ph type="sldNum" sz="quarter" idx="10"/>
          </p:nvPr>
        </p:nvSpPr>
        <p:spPr/>
        <p:txBody>
          <a:bodyPr/>
          <a:lstStyle/>
          <a:p>
            <a:pPr>
              <a:defRPr/>
            </a:pPr>
            <a:fld id="{56526DF4-A7AA-44F3-B416-BC223B14B149}" type="slidenum">
              <a:rPr lang="es-ES" smtClean="0"/>
              <a:pPr>
                <a:defRPr/>
              </a:pPr>
              <a:t>19</a:t>
            </a:fld>
            <a:endParaRPr lang="es-ES"/>
          </a:p>
        </p:txBody>
      </p:sp>
    </p:spTree>
  </p:cSld>
  <p:clrMapOvr>
    <a:masterClrMapping/>
  </p:clrMapOvr>
  <p:transition spd="slow">
    <p:pull dir="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3458" name="Rectangle 6"/>
          <p:cNvSpPr>
            <a:spLocks noChangeArrowheads="1"/>
          </p:cNvSpPr>
          <p:nvPr/>
        </p:nvSpPr>
        <p:spPr bwMode="auto">
          <a:xfrm>
            <a:off x="1331913" y="5014913"/>
            <a:ext cx="6372225" cy="395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lgn="ctr">
              <a:spcBef>
                <a:spcPct val="20000"/>
              </a:spcBef>
              <a:buClr>
                <a:srgbClr val="339933"/>
              </a:buClr>
              <a:buFont typeface="Wingdings" pitchFamily="2" charset="2"/>
              <a:buNone/>
            </a:pPr>
            <a:r>
              <a:rPr lang="es-AR" sz="1800" dirty="0">
                <a:latin typeface="Arial" charset="0"/>
              </a:rPr>
              <a:t>2011-2012</a:t>
            </a:r>
            <a:endParaRPr lang="es-ES_tradnl" sz="1800" i="1" dirty="0">
              <a:latin typeface="Arial" charset="0"/>
            </a:endParaRPr>
          </a:p>
        </p:txBody>
      </p:sp>
      <p:grpSp>
        <p:nvGrpSpPr>
          <p:cNvPr id="1043459" name="Group 2"/>
          <p:cNvGrpSpPr>
            <a:grpSpLocks/>
          </p:cNvGrpSpPr>
          <p:nvPr/>
        </p:nvGrpSpPr>
        <p:grpSpPr bwMode="auto">
          <a:xfrm>
            <a:off x="6286500" y="357188"/>
            <a:ext cx="2555875" cy="539750"/>
            <a:chOff x="3863" y="755"/>
            <a:chExt cx="3794" cy="1025"/>
          </a:xfrm>
        </p:grpSpPr>
        <p:pic>
          <p:nvPicPr>
            <p:cNvPr id="1043460" name="Imagen 3" descr="logo dgee"/>
            <p:cNvPicPr>
              <a:picLocks noChangeAspect="1" noChangeArrowheads="1"/>
            </p:cNvPicPr>
            <p:nvPr/>
          </p:nvPicPr>
          <p:blipFill>
            <a:blip r:embed="rId2">
              <a:extLst>
                <a:ext uri="{28A0092B-C50C-407E-A947-70E740481C1C}">
                  <a14:useLocalDpi xmlns:a14="http://schemas.microsoft.com/office/drawing/2010/main" val="0"/>
                </a:ext>
              </a:extLst>
            </a:blip>
            <a:srcRect r="79837"/>
            <a:stretch>
              <a:fillRect/>
            </a:stretch>
          </p:blipFill>
          <p:spPr bwMode="auto">
            <a:xfrm>
              <a:off x="3863" y="755"/>
              <a:ext cx="1733" cy="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3461" name="Picture 4" descr="MEF"/>
            <p:cNvPicPr>
              <a:picLocks noChangeAspect="1" noChangeArrowheads="1"/>
            </p:cNvPicPr>
            <p:nvPr/>
          </p:nvPicPr>
          <p:blipFill>
            <a:blip r:embed="rId3">
              <a:extLst>
                <a:ext uri="{28A0092B-C50C-407E-A947-70E740481C1C}">
                  <a14:useLocalDpi xmlns:a14="http://schemas.microsoft.com/office/drawing/2010/main" val="0"/>
                </a:ext>
              </a:extLst>
            </a:blip>
            <a:srcRect l="38071" t="33549" r="1164" b="34882"/>
            <a:stretch>
              <a:fillRect/>
            </a:stretch>
          </p:blipFill>
          <p:spPr bwMode="auto">
            <a:xfrm>
              <a:off x="5568" y="755"/>
              <a:ext cx="2089" cy="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043462" name="Imagen 4" descr="C:\Documents and Settings\Monica\Escritorio\BID.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10025" y="285750"/>
            <a:ext cx="10668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3463" name="Imagen 3" descr="logo dgee"/>
          <p:cNvPicPr>
            <a:picLocks noChangeAspect="1" noChangeArrowheads="1"/>
          </p:cNvPicPr>
          <p:nvPr/>
        </p:nvPicPr>
        <p:blipFill>
          <a:blip r:embed="rId2">
            <a:extLst>
              <a:ext uri="{28A0092B-C50C-407E-A947-70E740481C1C}">
                <a14:useLocalDpi xmlns:a14="http://schemas.microsoft.com/office/drawing/2010/main" val="0"/>
              </a:ext>
            </a:extLst>
          </a:blip>
          <a:srcRect r="56381"/>
          <a:stretch>
            <a:fillRect/>
          </a:stretch>
        </p:blipFill>
        <p:spPr bwMode="auto">
          <a:xfrm>
            <a:off x="334963" y="357188"/>
            <a:ext cx="2292350"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Marcador de número de diapositiva"/>
          <p:cNvSpPr txBox="1">
            <a:spLocks noGrp="1"/>
          </p:cNvSpPr>
          <p:nvPr/>
        </p:nvSpPr>
        <p:spPr bwMode="auto">
          <a:xfrm>
            <a:off x="7239000" y="6400800"/>
            <a:ext cx="1905000" cy="457200"/>
          </a:xfrm>
          <a:prstGeom prst="rect">
            <a:avLst/>
          </a:prstGeom>
          <a:noFill/>
          <a:ln>
            <a:miter lim="800000"/>
            <a:headEnd/>
            <a:tailEnd/>
          </a:ln>
        </p:spPr>
        <p:txBody>
          <a:bodyPr lIns="92075" tIns="46038" rIns="92075" bIns="46038" anchor="ctr"/>
          <a:lstStyle/>
          <a:p>
            <a:pPr algn="r">
              <a:defRPr/>
            </a:pPr>
            <a:fld id="{80D4081E-221A-4F50-A783-F6057795E087}" type="slidenum">
              <a:rPr lang="es-ES" sz="1200" b="0">
                <a:latin typeface="+mn-lt"/>
                <a:cs typeface="+mn-cs"/>
              </a:rPr>
              <a:pPr algn="r">
                <a:defRPr/>
              </a:pPr>
              <a:t>2</a:t>
            </a:fld>
            <a:endParaRPr lang="es-ES" sz="1200" b="0" dirty="0">
              <a:latin typeface="+mn-lt"/>
              <a:cs typeface="+mn-cs"/>
            </a:endParaRPr>
          </a:p>
        </p:txBody>
      </p:sp>
      <p:sp>
        <p:nvSpPr>
          <p:cNvPr id="10" name="Rectangle 5"/>
          <p:cNvSpPr>
            <a:spLocks noChangeArrowheads="1"/>
          </p:cNvSpPr>
          <p:nvPr/>
        </p:nvSpPr>
        <p:spPr bwMode="auto">
          <a:xfrm>
            <a:off x="685800" y="3356991"/>
            <a:ext cx="8001000" cy="780033"/>
          </a:xfrm>
          <a:prstGeom prst="rect">
            <a:avLst/>
          </a:prstGeom>
          <a:noFill/>
          <a:ln w="9525">
            <a:noFill/>
            <a:miter lim="800000"/>
            <a:headEnd/>
            <a:tailEnd/>
          </a:ln>
          <a:effectLst/>
        </p:spPr>
        <p:txBody>
          <a:bodyPr lIns="92075" tIns="46038" rIns="92075" bIns="46038" anchor="b"/>
          <a:lstStyle/>
          <a:p>
            <a:pPr algn="ctr"/>
            <a:r>
              <a:rPr lang="en-US" sz="2000" i="1" dirty="0">
                <a:effectLst>
                  <a:outerShdw blurRad="38100" dist="38100" dir="2700000" algn="tl">
                    <a:srgbClr val="C0C0C0"/>
                  </a:outerShdw>
                </a:effectLst>
                <a:latin typeface="Arial" charset="0"/>
              </a:rPr>
              <a:t>For the Ministry of Energy and Mines with the support of the IDB</a:t>
            </a:r>
            <a:endParaRPr lang="en-US" sz="2000" dirty="0">
              <a:latin typeface="Arial" charset="0"/>
              <a:cs typeface="Times New Roman" pitchFamily="18" charset="0"/>
            </a:endParaRPr>
          </a:p>
        </p:txBody>
      </p:sp>
      <p:sp>
        <p:nvSpPr>
          <p:cNvPr id="3" name="Rectangle 5"/>
          <p:cNvSpPr>
            <a:spLocks noChangeArrowheads="1"/>
          </p:cNvSpPr>
          <p:nvPr/>
        </p:nvSpPr>
        <p:spPr bwMode="auto">
          <a:xfrm>
            <a:off x="609600" y="1772816"/>
            <a:ext cx="8001000" cy="1143000"/>
          </a:xfrm>
          <a:prstGeom prst="rect">
            <a:avLst/>
          </a:prstGeom>
          <a:noFill/>
          <a:ln w="9525">
            <a:noFill/>
            <a:miter lim="800000"/>
            <a:headEnd/>
            <a:tailEnd/>
          </a:ln>
          <a:effectLst/>
        </p:spPr>
        <p:txBody>
          <a:bodyPr lIns="92075" tIns="46038" rIns="92075" bIns="46038" anchor="b"/>
          <a:lstStyle/>
          <a:p>
            <a:pPr algn="ctr"/>
            <a:r>
              <a:rPr lang="es-AR" dirty="0">
                <a:effectLst>
                  <a:outerShdw blurRad="38100" dist="38100" dir="2700000" algn="tl">
                    <a:srgbClr val="C0C0C0"/>
                  </a:outerShdw>
                </a:effectLst>
                <a:latin typeface="Arial" charset="0"/>
              </a:rPr>
              <a:t> </a:t>
            </a:r>
            <a:r>
              <a:rPr lang="en-US" dirty="0">
                <a:effectLst>
                  <a:outerShdw blurRad="38100" dist="38100" dir="2700000" algn="tl">
                    <a:srgbClr val="C0C0C0"/>
                  </a:outerShdw>
                </a:effectLst>
                <a:latin typeface="Arial" charset="0"/>
              </a:rPr>
              <a:t>Preparation of the New Sustainable Energy Matrix and Strategic Environmental Assessment as Planning Tool </a:t>
            </a:r>
            <a:endParaRPr lang="en-US" sz="2000" dirty="0">
              <a:latin typeface="Arial" charset="0"/>
              <a:cs typeface="Times New Roman" pitchFamily="18" charset="0"/>
            </a:endParaRPr>
          </a:p>
        </p:txBody>
      </p:sp>
    </p:spTree>
  </p:cSld>
  <p:clrMapOvr>
    <a:masterClrMapping/>
  </p:clrMapOvr>
  <p:transition spd="slow">
    <p:pull dir="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
          <p:cNvSpPr>
            <a:spLocks noGrp="1"/>
          </p:cNvSpPr>
          <p:nvPr>
            <p:ph type="title"/>
          </p:nvPr>
        </p:nvSpPr>
        <p:spPr>
          <a:xfrm>
            <a:off x="395288" y="44450"/>
            <a:ext cx="8208962" cy="936625"/>
          </a:xfrm>
        </p:spPr>
        <p:txBody>
          <a:bodyPr>
            <a:normAutofit fontScale="90000"/>
          </a:bodyPr>
          <a:lstStyle/>
          <a:p>
            <a:r>
              <a:rPr lang="en-US" sz="3000" dirty="0"/>
              <a:t>Implementation</a:t>
            </a:r>
            <a:r>
              <a:rPr lang="es-PE" sz="3000" dirty="0"/>
              <a:t> – NUMES</a:t>
            </a:r>
            <a:br>
              <a:rPr lang="es-PE" sz="3000" dirty="0"/>
            </a:br>
            <a:r>
              <a:rPr lang="en-US" sz="3000" dirty="0"/>
              <a:t>Stages</a:t>
            </a:r>
          </a:p>
        </p:txBody>
      </p:sp>
      <p:grpSp>
        <p:nvGrpSpPr>
          <p:cNvPr id="1026050" name="Group 15"/>
          <p:cNvGrpSpPr>
            <a:grpSpLocks/>
          </p:cNvGrpSpPr>
          <p:nvPr/>
        </p:nvGrpSpPr>
        <p:grpSpPr bwMode="auto">
          <a:xfrm>
            <a:off x="838200" y="685800"/>
            <a:ext cx="7848600" cy="5489575"/>
            <a:chOff x="838200" y="1219200"/>
            <a:chExt cx="7848600" cy="5488216"/>
          </a:xfrm>
        </p:grpSpPr>
        <p:cxnSp>
          <p:nvCxnSpPr>
            <p:cNvPr id="1026052" name="Straight Arrow Connector 4"/>
            <p:cNvCxnSpPr>
              <a:cxnSpLocks noChangeShapeType="1"/>
            </p:cNvCxnSpPr>
            <p:nvPr/>
          </p:nvCxnSpPr>
          <p:spPr bwMode="auto">
            <a:xfrm flipV="1">
              <a:off x="838200" y="1219200"/>
              <a:ext cx="0" cy="5059362"/>
            </a:xfrm>
            <a:prstGeom prst="straightConnector1">
              <a:avLst/>
            </a:prstGeom>
            <a:noFill/>
            <a:ln w="28575" algn="ctr">
              <a:solidFill>
                <a:srgbClr val="000000"/>
              </a:solidFill>
              <a:round/>
              <a:headEnd/>
              <a:tailEnd type="arrow" w="med" len="med"/>
            </a:ln>
            <a:extLst>
              <a:ext uri="{909E8E84-426E-40DD-AFC4-6F175D3DCCD1}">
                <a14:hiddenFill xmlns:a14="http://schemas.microsoft.com/office/drawing/2010/main">
                  <a:noFill/>
                </a14:hiddenFill>
              </a:ext>
            </a:extLst>
          </p:spPr>
        </p:cxnSp>
        <p:cxnSp>
          <p:nvCxnSpPr>
            <p:cNvPr id="1026053" name="Straight Arrow Connector 8"/>
            <p:cNvCxnSpPr>
              <a:cxnSpLocks noChangeShapeType="1"/>
            </p:cNvCxnSpPr>
            <p:nvPr/>
          </p:nvCxnSpPr>
          <p:spPr bwMode="auto">
            <a:xfrm flipV="1">
              <a:off x="838200" y="6248400"/>
              <a:ext cx="7848600" cy="30162"/>
            </a:xfrm>
            <a:prstGeom prst="straightConnector1">
              <a:avLst/>
            </a:prstGeom>
            <a:noFill/>
            <a:ln w="38100" algn="ctr">
              <a:solidFill>
                <a:srgbClr val="000000"/>
              </a:solidFill>
              <a:round/>
              <a:headEnd/>
              <a:tailEnd type="arrow" w="med" len="med"/>
            </a:ln>
            <a:extLst>
              <a:ext uri="{909E8E84-426E-40DD-AFC4-6F175D3DCCD1}">
                <a14:hiddenFill xmlns:a14="http://schemas.microsoft.com/office/drawing/2010/main">
                  <a:noFill/>
                </a14:hiddenFill>
              </a:ext>
            </a:extLst>
          </p:spPr>
        </p:cxnSp>
        <p:sp>
          <p:nvSpPr>
            <p:cNvPr id="36" name="Rectangle 9"/>
            <p:cNvSpPr/>
            <p:nvPr/>
          </p:nvSpPr>
          <p:spPr>
            <a:xfrm>
              <a:off x="990600" y="1657242"/>
              <a:ext cx="2438400" cy="4548649"/>
            </a:xfrm>
            <a:prstGeom prst="rect">
              <a:avLst/>
            </a:prstGeom>
            <a:solidFill>
              <a:srgbClr val="92D050"/>
            </a:solidFill>
            <a:ln w="25400" cap="flat" cmpd="sng" algn="ctr">
              <a:solidFill>
                <a:srgbClr val="4F81BD">
                  <a:shade val="50000"/>
                </a:srgbClr>
              </a:solidFill>
              <a:prstDash val="solid"/>
            </a:ln>
            <a:effectLst/>
          </p:spPr>
          <p:txBody>
            <a:bodyPr anchor="ctr"/>
            <a:lstStyle/>
            <a:p>
              <a:pPr algn="ctr" fontAlgn="auto">
                <a:spcBef>
                  <a:spcPts val="0"/>
                </a:spcBef>
                <a:spcAft>
                  <a:spcPts val="1800"/>
                </a:spcAft>
                <a:defRPr/>
              </a:pPr>
              <a:r>
                <a:rPr lang="en-US" sz="1600" b="0" kern="0" dirty="0">
                  <a:latin typeface="Calibri"/>
                  <a:cs typeface="+mn-cs"/>
                </a:rPr>
                <a:t>Trunk and «virtual» </a:t>
              </a:r>
              <a:r>
                <a:rPr lang="en-US" sz="1600" b="0" kern="0" dirty="0">
                  <a:latin typeface="Calibri"/>
                </a:rPr>
                <a:t>gas pipelines</a:t>
              </a:r>
              <a:endParaRPr lang="en-US" sz="1600" b="0" kern="0" dirty="0">
                <a:latin typeface="Calibri"/>
                <a:cs typeface="+mn-cs"/>
              </a:endParaRPr>
            </a:p>
            <a:p>
              <a:pPr algn="ctr" fontAlgn="auto">
                <a:spcBef>
                  <a:spcPts val="0"/>
                </a:spcBef>
                <a:spcAft>
                  <a:spcPts val="1800"/>
                </a:spcAft>
                <a:defRPr/>
              </a:pPr>
              <a:r>
                <a:rPr lang="en-US" sz="1600" b="0" kern="0" dirty="0">
                  <a:latin typeface="Calibri"/>
                  <a:cs typeface="+mn-cs"/>
                </a:rPr>
                <a:t>Hydroelectric power stations with advanced projects</a:t>
              </a:r>
            </a:p>
            <a:p>
              <a:pPr algn="ctr" fontAlgn="auto">
                <a:spcBef>
                  <a:spcPts val="0"/>
                </a:spcBef>
                <a:spcAft>
                  <a:spcPts val="1800"/>
                </a:spcAft>
                <a:defRPr/>
              </a:pPr>
              <a:r>
                <a:rPr lang="en-US" sz="1600" b="0" kern="0" dirty="0">
                  <a:latin typeface="Calibri"/>
                  <a:cs typeface="+mn-cs"/>
                </a:rPr>
                <a:t>First projects and RER potential studies </a:t>
              </a:r>
            </a:p>
            <a:p>
              <a:pPr algn="ctr" fontAlgn="auto">
                <a:spcBef>
                  <a:spcPts val="0"/>
                </a:spcBef>
                <a:spcAft>
                  <a:spcPts val="1800"/>
                </a:spcAft>
                <a:defRPr/>
              </a:pPr>
              <a:r>
                <a:rPr lang="en-US" sz="1600" b="0" kern="0" dirty="0">
                  <a:latin typeface="Calibri"/>
                  <a:cs typeface="+mn-cs"/>
                </a:rPr>
                <a:t>Expansion of energy coverage </a:t>
              </a:r>
            </a:p>
            <a:p>
              <a:pPr algn="ctr" fontAlgn="auto">
                <a:spcBef>
                  <a:spcPts val="0"/>
                </a:spcBef>
                <a:spcAft>
                  <a:spcPts val="1800"/>
                </a:spcAft>
                <a:defRPr/>
              </a:pPr>
              <a:r>
                <a:rPr lang="es-PE" sz="1600" b="0" kern="0" dirty="0">
                  <a:latin typeface="Calibri"/>
                  <a:cs typeface="+mn-cs"/>
                </a:rPr>
                <a:t>Basic </a:t>
              </a:r>
              <a:r>
                <a:rPr lang="en-US" sz="1600" b="0" kern="0" dirty="0">
                  <a:latin typeface="Calibri"/>
                  <a:cs typeface="+mn-cs"/>
                </a:rPr>
                <a:t>petrochemistry</a:t>
              </a:r>
            </a:p>
            <a:p>
              <a:pPr algn="ctr" fontAlgn="auto">
                <a:spcBef>
                  <a:spcPts val="0"/>
                </a:spcBef>
                <a:spcAft>
                  <a:spcPts val="1800"/>
                </a:spcAft>
                <a:defRPr/>
              </a:pPr>
              <a:r>
                <a:rPr lang="en-US" sz="1600" b="0" kern="0" dirty="0">
                  <a:latin typeface="Calibri"/>
                  <a:cs typeface="+mn-cs"/>
                </a:rPr>
                <a:t>Energy Efficiency Plan Implementation </a:t>
              </a:r>
            </a:p>
          </p:txBody>
        </p:sp>
        <p:sp>
          <p:nvSpPr>
            <p:cNvPr id="37" name="Rectangle 10"/>
            <p:cNvSpPr/>
            <p:nvPr/>
          </p:nvSpPr>
          <p:spPr>
            <a:xfrm>
              <a:off x="3492500" y="1657242"/>
              <a:ext cx="2438400" cy="4548649"/>
            </a:xfrm>
            <a:prstGeom prst="rect">
              <a:avLst/>
            </a:prstGeom>
            <a:solidFill>
              <a:srgbClr val="92D050"/>
            </a:solidFill>
            <a:ln w="25400" cap="flat" cmpd="sng" algn="ctr">
              <a:solidFill>
                <a:srgbClr val="4F81BD">
                  <a:shade val="50000"/>
                </a:srgbClr>
              </a:solidFill>
              <a:prstDash val="solid"/>
            </a:ln>
            <a:effectLst/>
          </p:spPr>
          <p:txBody>
            <a:bodyPr anchor="ctr"/>
            <a:lstStyle/>
            <a:p>
              <a:pPr algn="ctr" fontAlgn="auto">
                <a:spcBef>
                  <a:spcPts val="0"/>
                </a:spcBef>
                <a:spcAft>
                  <a:spcPts val="1800"/>
                </a:spcAft>
                <a:defRPr/>
              </a:pPr>
              <a:r>
                <a:rPr lang="es-PE" sz="1600" b="0" kern="0" dirty="0">
                  <a:latin typeface="Calibri"/>
                  <a:cs typeface="+mn-cs"/>
                </a:rPr>
                <a:t>Gas  - </a:t>
              </a:r>
              <a:r>
                <a:rPr lang="en-US" sz="1600" b="0" kern="0" dirty="0">
                  <a:latin typeface="Calibri"/>
                  <a:cs typeface="+mn-cs"/>
                </a:rPr>
                <a:t>generalization</a:t>
              </a:r>
              <a:r>
                <a:rPr lang="es-PE" sz="1600" b="0" kern="0" dirty="0">
                  <a:latin typeface="Calibri"/>
                  <a:cs typeface="+mn-cs"/>
                </a:rPr>
                <a:t> </a:t>
              </a:r>
              <a:r>
                <a:rPr lang="en-US" sz="1600" b="0" kern="0" dirty="0">
                  <a:latin typeface="Calibri"/>
                  <a:cs typeface="+mn-cs"/>
                </a:rPr>
                <a:t>outside</a:t>
              </a:r>
              <a:r>
                <a:rPr lang="es-PE" sz="1600" b="0" kern="0" dirty="0">
                  <a:latin typeface="Calibri"/>
                  <a:cs typeface="+mn-cs"/>
                </a:rPr>
                <a:t> of Lima</a:t>
              </a:r>
              <a:endParaRPr lang="en-US" sz="1600" b="0" kern="0" dirty="0">
                <a:latin typeface="Calibri"/>
                <a:cs typeface="+mn-cs"/>
              </a:endParaRPr>
            </a:p>
            <a:p>
              <a:pPr algn="ctr" fontAlgn="auto">
                <a:spcBef>
                  <a:spcPts val="0"/>
                </a:spcBef>
                <a:spcAft>
                  <a:spcPts val="1800"/>
                </a:spcAft>
                <a:defRPr/>
              </a:pPr>
              <a:r>
                <a:rPr lang="en-US" sz="1600" b="0" kern="0" dirty="0">
                  <a:latin typeface="Calibri"/>
                  <a:cs typeface="+mn-cs"/>
                </a:rPr>
                <a:t>Secondary and tertiary petrochemical development </a:t>
              </a:r>
            </a:p>
            <a:p>
              <a:pPr algn="ctr" fontAlgn="auto">
                <a:spcBef>
                  <a:spcPts val="0"/>
                </a:spcBef>
                <a:spcAft>
                  <a:spcPts val="1800"/>
                </a:spcAft>
                <a:defRPr/>
              </a:pPr>
              <a:r>
                <a:rPr lang="en-US" sz="1600" b="0" kern="0" dirty="0">
                  <a:latin typeface="Calibri"/>
                  <a:cs typeface="+mn-cs"/>
                </a:rPr>
                <a:t>New hydroelectric power stations </a:t>
              </a:r>
            </a:p>
            <a:p>
              <a:pPr algn="ctr" fontAlgn="auto">
                <a:spcBef>
                  <a:spcPts val="0"/>
                </a:spcBef>
                <a:spcAft>
                  <a:spcPts val="1800"/>
                </a:spcAft>
                <a:defRPr/>
              </a:pPr>
              <a:r>
                <a:rPr lang="en-US" sz="1600" b="0" kern="0" dirty="0">
                  <a:latin typeface="Calibri"/>
                  <a:cs typeface="+mn-cs"/>
                </a:rPr>
                <a:t>RER project progress </a:t>
              </a:r>
            </a:p>
            <a:p>
              <a:pPr algn="ctr" fontAlgn="auto">
                <a:spcBef>
                  <a:spcPts val="0"/>
                </a:spcBef>
                <a:spcAft>
                  <a:spcPts val="1800"/>
                </a:spcAft>
                <a:defRPr/>
              </a:pPr>
              <a:r>
                <a:rPr lang="en-US" sz="1600" b="0" kern="0" dirty="0">
                  <a:latin typeface="Calibri"/>
                </a:rPr>
                <a:t>Expansion of energy coverage </a:t>
              </a:r>
            </a:p>
            <a:p>
              <a:pPr algn="ctr" fontAlgn="auto">
                <a:spcBef>
                  <a:spcPts val="0"/>
                </a:spcBef>
                <a:spcAft>
                  <a:spcPts val="1800"/>
                </a:spcAft>
                <a:defRPr/>
              </a:pPr>
              <a:r>
                <a:rPr lang="en-US" sz="1600" b="0" kern="0" dirty="0">
                  <a:latin typeface="Calibri"/>
                  <a:cs typeface="+mn-cs"/>
                </a:rPr>
                <a:t>Energy Efficiency Projects Progress </a:t>
              </a:r>
            </a:p>
            <a:p>
              <a:pPr algn="ctr" fontAlgn="auto">
                <a:spcBef>
                  <a:spcPts val="0"/>
                </a:spcBef>
                <a:spcAft>
                  <a:spcPts val="1800"/>
                </a:spcAft>
                <a:defRPr/>
              </a:pPr>
              <a:r>
                <a:rPr lang="en-US" sz="1600" b="0" kern="0" dirty="0">
                  <a:latin typeface="Calibri"/>
                  <a:cs typeface="+mn-cs"/>
                </a:rPr>
                <a:t>Energy integration</a:t>
              </a:r>
              <a:r>
                <a:rPr lang="es-PE" sz="1600" b="0" kern="0" dirty="0">
                  <a:latin typeface="Calibri"/>
                  <a:cs typeface="+mn-cs"/>
                </a:rPr>
                <a:t> </a:t>
              </a:r>
            </a:p>
          </p:txBody>
        </p:sp>
        <p:sp>
          <p:nvSpPr>
            <p:cNvPr id="38" name="Rectangle 11"/>
            <p:cNvSpPr/>
            <p:nvPr/>
          </p:nvSpPr>
          <p:spPr>
            <a:xfrm>
              <a:off x="6019800" y="1657242"/>
              <a:ext cx="2438400" cy="4548649"/>
            </a:xfrm>
            <a:prstGeom prst="rect">
              <a:avLst/>
            </a:prstGeom>
            <a:solidFill>
              <a:srgbClr val="92D050"/>
            </a:solidFill>
            <a:ln w="25400" cap="flat" cmpd="sng" algn="ctr">
              <a:solidFill>
                <a:srgbClr val="4F81BD">
                  <a:shade val="50000"/>
                </a:srgbClr>
              </a:solidFill>
              <a:prstDash val="solid"/>
            </a:ln>
            <a:effectLst/>
          </p:spPr>
          <p:txBody>
            <a:bodyPr anchor="ctr"/>
            <a:lstStyle/>
            <a:p>
              <a:pPr algn="ctr" fontAlgn="auto">
                <a:spcBef>
                  <a:spcPts val="0"/>
                </a:spcBef>
                <a:spcAft>
                  <a:spcPts val="1800"/>
                </a:spcAft>
                <a:defRPr/>
              </a:pPr>
              <a:r>
                <a:rPr lang="en-US" sz="1600" b="0" kern="0" dirty="0">
                  <a:latin typeface="Calibri"/>
                  <a:cs typeface="+mn-cs"/>
                </a:rPr>
                <a:t>Less gas and less oil derivatives  </a:t>
              </a:r>
            </a:p>
            <a:p>
              <a:pPr algn="ctr" fontAlgn="auto">
                <a:spcBef>
                  <a:spcPts val="0"/>
                </a:spcBef>
                <a:spcAft>
                  <a:spcPts val="1800"/>
                </a:spcAft>
                <a:defRPr/>
              </a:pPr>
              <a:r>
                <a:rPr lang="es-PE" sz="1600" b="0" kern="0" dirty="0">
                  <a:latin typeface="Calibri"/>
                  <a:cs typeface="+mn-cs"/>
                </a:rPr>
                <a:t>More </a:t>
              </a:r>
              <a:r>
                <a:rPr lang="en-US" sz="1600" b="0" kern="0" dirty="0">
                  <a:latin typeface="Calibri"/>
                  <a:cs typeface="+mn-cs"/>
                </a:rPr>
                <a:t>hydroelectricity  </a:t>
              </a:r>
            </a:p>
            <a:p>
              <a:pPr algn="ctr" fontAlgn="auto">
                <a:spcBef>
                  <a:spcPts val="0"/>
                </a:spcBef>
                <a:spcAft>
                  <a:spcPts val="1800"/>
                </a:spcAft>
                <a:defRPr/>
              </a:pPr>
              <a:r>
                <a:rPr lang="es-PE" sz="1600" b="0" kern="0" dirty="0">
                  <a:latin typeface="Calibri"/>
                  <a:cs typeface="+mn-cs"/>
                </a:rPr>
                <a:t>More RER </a:t>
              </a:r>
              <a:r>
                <a:rPr lang="en-US" sz="1600" b="0" kern="0" dirty="0">
                  <a:latin typeface="Calibri"/>
                  <a:cs typeface="+mn-cs"/>
                </a:rPr>
                <a:t>development </a:t>
              </a:r>
            </a:p>
            <a:p>
              <a:pPr algn="ctr" fontAlgn="auto">
                <a:spcBef>
                  <a:spcPts val="0"/>
                </a:spcBef>
                <a:spcAft>
                  <a:spcPts val="1800"/>
                </a:spcAft>
                <a:defRPr/>
              </a:pPr>
              <a:r>
                <a:rPr lang="en-US" sz="1600" b="0" kern="0" dirty="0">
                  <a:latin typeface="Calibri"/>
                </a:rPr>
                <a:t>Energy Efficiency Projects Progress </a:t>
              </a:r>
            </a:p>
            <a:p>
              <a:pPr algn="ctr" fontAlgn="auto">
                <a:spcBef>
                  <a:spcPts val="0"/>
                </a:spcBef>
                <a:spcAft>
                  <a:spcPts val="1800"/>
                </a:spcAft>
                <a:defRPr/>
              </a:pPr>
              <a:r>
                <a:rPr lang="en-US" sz="1600" b="0" kern="0" dirty="0">
                  <a:latin typeface="Calibri"/>
                  <a:cs typeface="+mn-cs"/>
                </a:rPr>
                <a:t>Consolidate energy integration </a:t>
              </a:r>
            </a:p>
          </p:txBody>
        </p:sp>
        <p:sp>
          <p:nvSpPr>
            <p:cNvPr id="39" name="TextBox 12"/>
            <p:cNvSpPr txBox="1"/>
            <p:nvPr/>
          </p:nvSpPr>
          <p:spPr>
            <a:xfrm>
              <a:off x="1330325" y="6337621"/>
              <a:ext cx="1296988" cy="369795"/>
            </a:xfrm>
            <a:prstGeom prst="rect">
              <a:avLst/>
            </a:prstGeom>
            <a:solidFill>
              <a:srgbClr val="C0504D"/>
            </a:solidFill>
            <a:ln w="25400" cap="flat" cmpd="sng" algn="ctr">
              <a:solidFill>
                <a:srgbClr val="C0504D">
                  <a:shade val="50000"/>
                </a:srgbClr>
              </a:solidFill>
              <a:prstDash val="solid"/>
            </a:ln>
            <a:effectLst/>
          </p:spPr>
          <p:txBody>
            <a:bodyPr wrap="none">
              <a:spAutoFit/>
            </a:bodyPr>
            <a:lstStyle/>
            <a:p>
              <a:pPr fontAlgn="auto">
                <a:spcBef>
                  <a:spcPts val="0"/>
                </a:spcBef>
                <a:spcAft>
                  <a:spcPts val="0"/>
                </a:spcAft>
                <a:defRPr/>
              </a:pPr>
              <a:r>
                <a:rPr lang="es-PE" sz="1800" b="0" kern="0" dirty="0">
                  <a:solidFill>
                    <a:sysClr val="window" lastClr="FFFFFF"/>
                  </a:solidFill>
                  <a:latin typeface="Calibri"/>
                  <a:cs typeface="+mn-cs"/>
                </a:rPr>
                <a:t>2012 - 2020</a:t>
              </a:r>
            </a:p>
          </p:txBody>
        </p:sp>
        <p:sp>
          <p:nvSpPr>
            <p:cNvPr id="40" name="TextBox 13"/>
            <p:cNvSpPr txBox="1"/>
            <p:nvPr/>
          </p:nvSpPr>
          <p:spPr>
            <a:xfrm>
              <a:off x="3922713" y="6328098"/>
              <a:ext cx="1296987" cy="369795"/>
            </a:xfrm>
            <a:prstGeom prst="rect">
              <a:avLst/>
            </a:prstGeom>
            <a:solidFill>
              <a:srgbClr val="C0504D"/>
            </a:solidFill>
            <a:ln w="25400" cap="flat" cmpd="sng" algn="ctr">
              <a:solidFill>
                <a:srgbClr val="C0504D">
                  <a:shade val="50000"/>
                </a:srgbClr>
              </a:solidFill>
              <a:prstDash val="solid"/>
            </a:ln>
            <a:effectLst/>
          </p:spPr>
          <p:txBody>
            <a:bodyPr wrap="none">
              <a:spAutoFit/>
            </a:bodyPr>
            <a:lstStyle/>
            <a:p>
              <a:pPr fontAlgn="auto">
                <a:spcBef>
                  <a:spcPts val="0"/>
                </a:spcBef>
                <a:spcAft>
                  <a:spcPts val="0"/>
                </a:spcAft>
                <a:defRPr/>
              </a:pPr>
              <a:r>
                <a:rPr lang="es-PE" sz="1800" b="0" kern="0" dirty="0">
                  <a:solidFill>
                    <a:sysClr val="window" lastClr="FFFFFF"/>
                  </a:solidFill>
                  <a:latin typeface="Calibri"/>
                  <a:cs typeface="+mn-cs"/>
                </a:rPr>
                <a:t>2020 - 2030</a:t>
              </a:r>
            </a:p>
          </p:txBody>
        </p:sp>
        <p:sp>
          <p:nvSpPr>
            <p:cNvPr id="41" name="TextBox 14"/>
            <p:cNvSpPr txBox="1"/>
            <p:nvPr/>
          </p:nvSpPr>
          <p:spPr>
            <a:xfrm>
              <a:off x="6586538" y="6328098"/>
              <a:ext cx="1298575" cy="369795"/>
            </a:xfrm>
            <a:prstGeom prst="rect">
              <a:avLst/>
            </a:prstGeom>
            <a:solidFill>
              <a:srgbClr val="C0504D"/>
            </a:solidFill>
            <a:ln w="25400" cap="flat" cmpd="sng" algn="ctr">
              <a:solidFill>
                <a:srgbClr val="C0504D">
                  <a:shade val="50000"/>
                </a:srgbClr>
              </a:solidFill>
              <a:prstDash val="solid"/>
            </a:ln>
            <a:effectLst/>
          </p:spPr>
          <p:txBody>
            <a:bodyPr wrap="none">
              <a:spAutoFit/>
            </a:bodyPr>
            <a:lstStyle/>
            <a:p>
              <a:pPr fontAlgn="auto">
                <a:spcBef>
                  <a:spcPts val="0"/>
                </a:spcBef>
                <a:spcAft>
                  <a:spcPts val="0"/>
                </a:spcAft>
                <a:defRPr/>
              </a:pPr>
              <a:r>
                <a:rPr lang="es-PE" sz="1800" b="0" kern="0" dirty="0">
                  <a:solidFill>
                    <a:sysClr val="window" lastClr="FFFFFF"/>
                  </a:solidFill>
                  <a:latin typeface="Calibri"/>
                  <a:cs typeface="+mn-cs"/>
                </a:rPr>
                <a:t>2030 - 2040</a:t>
              </a:r>
            </a:p>
          </p:txBody>
        </p:sp>
      </p:grpSp>
      <p:sp>
        <p:nvSpPr>
          <p:cNvPr id="2" name="1 Marcador de número de diapositiva"/>
          <p:cNvSpPr>
            <a:spLocks noGrp="1"/>
          </p:cNvSpPr>
          <p:nvPr>
            <p:ph type="sldNum" sz="quarter" idx="10"/>
          </p:nvPr>
        </p:nvSpPr>
        <p:spPr/>
        <p:txBody>
          <a:bodyPr/>
          <a:lstStyle/>
          <a:p>
            <a:pPr>
              <a:defRPr/>
            </a:pPr>
            <a:fld id="{D997D1DC-9D24-40B2-8543-3D1232FBD97E}" type="slidenum">
              <a:rPr lang="es-ES" smtClean="0"/>
              <a:pPr>
                <a:defRPr/>
              </a:pPr>
              <a:t>20</a:t>
            </a:fld>
            <a:endParaRPr lang="es-ES"/>
          </a:p>
        </p:txBody>
      </p:sp>
    </p:spTree>
  </p:cSld>
  <p:clrMapOvr>
    <a:masterClrMapping/>
  </p:clrMapOvr>
  <p:transition spd="slow">
    <p:pull dir="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bwMode="auto">
          <a:xfrm>
            <a:off x="611188" y="44450"/>
            <a:ext cx="7920037" cy="720725"/>
          </a:xfrm>
          <a:prstGeom prst="rect">
            <a:avLst/>
          </a:prstGeom>
          <a:noFill/>
          <a:ln w="9525">
            <a:noFill/>
            <a:miter lim="800000"/>
            <a:headEnd/>
            <a:tailEnd/>
          </a:ln>
        </p:spPr>
        <p:txBody>
          <a:bodyPr lIns="92075" tIns="46038" rIns="92075" bIns="46038" anchor="b"/>
          <a:lstStyle/>
          <a:p>
            <a:pPr marL="457200" indent="-457200" algn="ctr" eaLnBrk="0" hangingPunct="0">
              <a:defRPr/>
            </a:pPr>
            <a:r>
              <a:rPr lang="en-US" i="1" u="sng" kern="0" dirty="0">
                <a:latin typeface="Arial" charset="0"/>
                <a:ea typeface="+mj-ea"/>
                <a:cs typeface="+mj-cs"/>
              </a:rPr>
              <a:t>Conclusions and Recommendations</a:t>
            </a:r>
          </a:p>
        </p:txBody>
      </p:sp>
      <p:sp>
        <p:nvSpPr>
          <p:cNvPr id="6" name="2 Marcador de contenido"/>
          <p:cNvSpPr>
            <a:spLocks noGrp="1"/>
          </p:cNvSpPr>
          <p:nvPr>
            <p:ph sz="half" idx="4294967295"/>
          </p:nvPr>
        </p:nvSpPr>
        <p:spPr>
          <a:xfrm>
            <a:off x="428625" y="765175"/>
            <a:ext cx="8535988" cy="5327650"/>
          </a:xfrm>
        </p:spPr>
        <p:txBody>
          <a:bodyPr anchor="ctr"/>
          <a:lstStyle/>
          <a:p>
            <a:pPr algn="just">
              <a:defRPr/>
            </a:pPr>
            <a:r>
              <a:rPr lang="en-US" sz="1600" dirty="0"/>
              <a:t>A NUMES has been prepared and proposed from an integrated analysis that considers the interfaces between the energy sub-sectors and the final requests. It is the first long term strategic planning effort performed in the country with an integrated approach, considering the socio-environmental implications relevant for the energy sector. </a:t>
            </a:r>
          </a:p>
          <a:p>
            <a:pPr marL="0" indent="0" algn="just">
              <a:buNone/>
              <a:defRPr/>
            </a:pPr>
            <a:endParaRPr lang="es-ES" sz="1600" dirty="0"/>
          </a:p>
          <a:p>
            <a:pPr algn="just">
              <a:defRPr/>
            </a:pPr>
            <a:r>
              <a:rPr lang="en-US" sz="1600" dirty="0"/>
              <a:t>The NUMES Plan is framed within the objectives of energy policy and socio-environmental sustainability based on a planning supported in a State policy over time. </a:t>
            </a:r>
          </a:p>
          <a:p>
            <a:pPr algn="just">
              <a:defRPr/>
            </a:pPr>
            <a:endParaRPr lang="es-ES" sz="1600" dirty="0"/>
          </a:p>
          <a:p>
            <a:pPr algn="just">
              <a:defRPr/>
            </a:pPr>
            <a:r>
              <a:rPr lang="en-US" sz="1600" dirty="0"/>
              <a:t>For the NUMES election, there has been an objective assessment of the different setting alternatives of the energy system, plans for the main uncertainties that face the energy policy makers. </a:t>
            </a:r>
          </a:p>
          <a:p>
            <a:pPr marL="0" indent="0" algn="just">
              <a:buFont typeface="Wingdings" pitchFamily="2" charset="2"/>
              <a:buNone/>
              <a:defRPr/>
            </a:pPr>
            <a:r>
              <a:rPr lang="es-ES" sz="1600" dirty="0"/>
              <a:t> </a:t>
            </a:r>
          </a:p>
          <a:p>
            <a:pPr algn="just">
              <a:defRPr/>
            </a:pPr>
            <a:r>
              <a:rPr lang="en-US" sz="1600" dirty="0"/>
              <a:t>The environmental energy model used in this study is presented as a useful tool to face a long term planning (it allows comparing the costs and other attributes of different decisions to reach policy objectives). </a:t>
            </a:r>
          </a:p>
        </p:txBody>
      </p:sp>
      <p:sp>
        <p:nvSpPr>
          <p:cNvPr id="2" name="1 Marcador de número de diapositiva"/>
          <p:cNvSpPr>
            <a:spLocks noGrp="1"/>
          </p:cNvSpPr>
          <p:nvPr>
            <p:ph type="sldNum" sz="quarter" idx="10"/>
          </p:nvPr>
        </p:nvSpPr>
        <p:spPr/>
        <p:txBody>
          <a:bodyPr/>
          <a:lstStyle/>
          <a:p>
            <a:pPr>
              <a:defRPr/>
            </a:pPr>
            <a:fld id="{539FE93F-36DE-40EA-9B34-5D110275771E}" type="slidenum">
              <a:rPr lang="es-ES" smtClean="0"/>
              <a:pPr>
                <a:defRPr/>
              </a:pPr>
              <a:t>21</a:t>
            </a:fld>
            <a:endParaRPr lang="es-ES"/>
          </a:p>
        </p:txBody>
      </p:sp>
    </p:spTree>
  </p:cSld>
  <p:clrMapOvr>
    <a:masterClrMapping/>
  </p:clrMapOvr>
  <p:transition spd="slow">
    <p:pull dir="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bwMode="auto">
          <a:xfrm>
            <a:off x="611188" y="44450"/>
            <a:ext cx="7920037" cy="720725"/>
          </a:xfrm>
          <a:prstGeom prst="rect">
            <a:avLst/>
          </a:prstGeom>
          <a:noFill/>
          <a:ln w="9525">
            <a:noFill/>
            <a:miter lim="800000"/>
            <a:headEnd/>
            <a:tailEnd/>
          </a:ln>
        </p:spPr>
        <p:txBody>
          <a:bodyPr lIns="92075" tIns="46038" rIns="92075" bIns="46038" anchor="b"/>
          <a:lstStyle/>
          <a:p>
            <a:pPr marL="457200" indent="-457200" algn="ctr" eaLnBrk="0" hangingPunct="0">
              <a:defRPr/>
            </a:pPr>
            <a:r>
              <a:rPr lang="es-PE" i="1" u="sng" kern="0" dirty="0">
                <a:latin typeface="Arial" charset="0"/>
              </a:rPr>
              <a:t>Conclusiones y Recomendaciones</a:t>
            </a:r>
            <a:endParaRPr lang="es-PE" i="1" u="sng" kern="0" dirty="0">
              <a:latin typeface="Arial" charset="0"/>
              <a:ea typeface="+mj-ea"/>
              <a:cs typeface="+mj-cs"/>
            </a:endParaRPr>
          </a:p>
        </p:txBody>
      </p:sp>
      <p:sp>
        <p:nvSpPr>
          <p:cNvPr id="6" name="2 Marcador de contenido"/>
          <p:cNvSpPr>
            <a:spLocks noGrp="1"/>
          </p:cNvSpPr>
          <p:nvPr>
            <p:ph sz="half" idx="4294967295"/>
          </p:nvPr>
        </p:nvSpPr>
        <p:spPr>
          <a:xfrm>
            <a:off x="428625" y="765175"/>
            <a:ext cx="8464550" cy="5327650"/>
          </a:xfrm>
        </p:spPr>
        <p:txBody>
          <a:bodyPr anchor="ctr"/>
          <a:lstStyle/>
          <a:p>
            <a:pPr algn="just">
              <a:defRPr/>
            </a:pPr>
            <a:r>
              <a:rPr lang="en-US" sz="1600" dirty="0"/>
              <a:t>The proposed NUMES Plan will allow: a diversified sources structure with an estimated investment level of US$ 83,439 millions in current value.  </a:t>
            </a:r>
          </a:p>
          <a:p>
            <a:pPr marL="0" indent="0" algn="just">
              <a:buFont typeface="Wingdings" pitchFamily="2" charset="2"/>
              <a:buNone/>
              <a:defRPr/>
            </a:pPr>
            <a:endParaRPr lang="es-ES" sz="1600" dirty="0"/>
          </a:p>
          <a:p>
            <a:pPr algn="just">
              <a:defRPr/>
            </a:pPr>
            <a:r>
              <a:rPr lang="en-US" sz="1600" dirty="0"/>
              <a:t>The Plan is not static, it is a guide of policy actions in a chosen path, and the tools used in this study allow the MEM its adjustment in time. </a:t>
            </a:r>
          </a:p>
          <a:p>
            <a:pPr marL="0" indent="0" algn="just">
              <a:buFont typeface="Wingdings" pitchFamily="2" charset="2"/>
              <a:buNone/>
              <a:defRPr/>
            </a:pPr>
            <a:endParaRPr lang="es-ES" sz="1600" dirty="0"/>
          </a:p>
          <a:p>
            <a:pPr algn="just">
              <a:defRPr/>
            </a:pPr>
            <a:r>
              <a:rPr lang="en-US" sz="1600" dirty="0"/>
              <a:t>The meetings and workshops with the different actors of the sector and of the civil society have enriched this Study. </a:t>
            </a:r>
          </a:p>
          <a:p>
            <a:pPr algn="just">
              <a:defRPr/>
            </a:pPr>
            <a:endParaRPr lang="es-AR" sz="1600" dirty="0"/>
          </a:p>
          <a:p>
            <a:pPr algn="just">
              <a:defRPr/>
            </a:pPr>
            <a:r>
              <a:rPr lang="en-US" sz="1600" dirty="0"/>
              <a:t>Considerations have been proposed for the regulatory framework adaptation that identify institutional and organizational aspects of the energy sector that must be modified  on the effort to implement the NUMES Plan. </a:t>
            </a:r>
          </a:p>
          <a:p>
            <a:pPr algn="just">
              <a:defRPr/>
            </a:pPr>
            <a:endParaRPr lang="es-AR" sz="1600" dirty="0"/>
          </a:p>
          <a:p>
            <a:pPr algn="just">
              <a:defRPr/>
            </a:pPr>
            <a:r>
              <a:rPr lang="en-US" sz="1600" dirty="0"/>
              <a:t>In this regard, it is recommended  to assess the creation of a body with autonomy, enough functions and capacities for the Plan implementation, reaching the planned Policy objectives</a:t>
            </a:r>
            <a:r>
              <a:rPr lang="es-AR" sz="1600" dirty="0"/>
              <a:t>. </a:t>
            </a:r>
            <a:endParaRPr lang="es-PE" sz="1600" dirty="0"/>
          </a:p>
        </p:txBody>
      </p:sp>
      <p:sp>
        <p:nvSpPr>
          <p:cNvPr id="2" name="1 Marcador de número de diapositiva"/>
          <p:cNvSpPr>
            <a:spLocks noGrp="1"/>
          </p:cNvSpPr>
          <p:nvPr>
            <p:ph type="sldNum" sz="quarter" idx="10"/>
          </p:nvPr>
        </p:nvSpPr>
        <p:spPr/>
        <p:txBody>
          <a:bodyPr/>
          <a:lstStyle/>
          <a:p>
            <a:pPr>
              <a:defRPr/>
            </a:pPr>
            <a:fld id="{189EE01F-F1D8-4860-9F6D-99055702A4CE}" type="slidenum">
              <a:rPr lang="es-ES" smtClean="0"/>
              <a:pPr>
                <a:defRPr/>
              </a:pPr>
              <a:t>22</a:t>
            </a:fld>
            <a:endParaRPr lang="es-ES" dirty="0"/>
          </a:p>
        </p:txBody>
      </p:sp>
    </p:spTree>
  </p:cSld>
  <p:clrMapOvr>
    <a:masterClrMapping/>
  </p:clrMapOvr>
  <p:transition spd="slow">
    <p:pull dir="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número de diapositiva"/>
          <p:cNvSpPr txBox="1">
            <a:spLocks noGrp="1"/>
          </p:cNvSpPr>
          <p:nvPr/>
        </p:nvSpPr>
        <p:spPr bwMode="auto">
          <a:xfrm>
            <a:off x="7239000" y="6400800"/>
            <a:ext cx="1905000" cy="457200"/>
          </a:xfrm>
          <a:prstGeom prst="rect">
            <a:avLst/>
          </a:prstGeom>
          <a:noFill/>
          <a:ln>
            <a:miter lim="800000"/>
            <a:headEnd/>
            <a:tailEnd/>
          </a:ln>
        </p:spPr>
        <p:txBody>
          <a:bodyPr lIns="92075" tIns="46038" rIns="92075" bIns="46038" anchor="ctr"/>
          <a:lstStyle/>
          <a:p>
            <a:pPr algn="r">
              <a:defRPr/>
            </a:pPr>
            <a:fld id="{6D2F8249-CE1D-464A-81C7-03BE53BE2205}" type="slidenum">
              <a:rPr lang="es-ES" sz="1200" b="0">
                <a:latin typeface="+mn-lt"/>
                <a:cs typeface="+mn-cs"/>
              </a:rPr>
              <a:pPr algn="r">
                <a:defRPr/>
              </a:pPr>
              <a:t>23</a:t>
            </a:fld>
            <a:endParaRPr lang="es-ES" sz="1200" b="0" dirty="0">
              <a:latin typeface="+mn-lt"/>
              <a:cs typeface="+mn-cs"/>
            </a:endParaRPr>
          </a:p>
        </p:txBody>
      </p:sp>
      <p:sp>
        <p:nvSpPr>
          <p:cNvPr id="10" name="Rectangle 5"/>
          <p:cNvSpPr>
            <a:spLocks noChangeArrowheads="1"/>
          </p:cNvSpPr>
          <p:nvPr/>
        </p:nvSpPr>
        <p:spPr bwMode="auto">
          <a:xfrm>
            <a:off x="0" y="4953000"/>
            <a:ext cx="9144000" cy="609600"/>
          </a:xfrm>
          <a:prstGeom prst="rect">
            <a:avLst/>
          </a:prstGeom>
          <a:noFill/>
          <a:ln w="9525">
            <a:noFill/>
            <a:miter lim="800000"/>
            <a:headEnd/>
            <a:tailEnd/>
          </a:ln>
          <a:effectLst/>
        </p:spPr>
        <p:txBody>
          <a:bodyPr lIns="92075" tIns="46038" rIns="92075" bIns="46038" anchor="b"/>
          <a:lstStyle/>
          <a:p>
            <a:pPr algn="ctr"/>
            <a:endParaRPr lang="es-AR" sz="3000" i="1" dirty="0">
              <a:effectLst>
                <a:outerShdw blurRad="38100" dist="38100" dir="2700000" algn="tl">
                  <a:srgbClr val="C0C0C0"/>
                </a:outerShdw>
              </a:effectLst>
              <a:latin typeface="Arial" charset="0"/>
            </a:endParaRPr>
          </a:p>
        </p:txBody>
      </p:sp>
      <p:sp>
        <p:nvSpPr>
          <p:cNvPr id="3" name="Rectangle 5"/>
          <p:cNvSpPr>
            <a:spLocks noChangeArrowheads="1"/>
          </p:cNvSpPr>
          <p:nvPr/>
        </p:nvSpPr>
        <p:spPr bwMode="auto">
          <a:xfrm>
            <a:off x="0" y="3505200"/>
            <a:ext cx="9144000" cy="685800"/>
          </a:xfrm>
          <a:prstGeom prst="rect">
            <a:avLst/>
          </a:prstGeom>
          <a:noFill/>
          <a:ln w="9525">
            <a:noFill/>
            <a:miter lim="800000"/>
            <a:headEnd/>
            <a:tailEnd/>
          </a:ln>
          <a:effectLst/>
        </p:spPr>
        <p:txBody>
          <a:bodyPr lIns="92075" tIns="46038" rIns="92075" bIns="46038" anchor="b"/>
          <a:lstStyle/>
          <a:p>
            <a:pPr algn="ctr"/>
            <a:endParaRPr lang="en-US" sz="3500" dirty="0">
              <a:effectLst>
                <a:outerShdw blurRad="38100" dist="38100" dir="2700000" algn="tl">
                  <a:srgbClr val="C0C0C0"/>
                </a:outerShdw>
              </a:effectLst>
              <a:latin typeface="Monotype Corsiva" pitchFamily="66" charset="0"/>
              <a:cs typeface="Times New Roman" pitchFamily="18" charset="0"/>
            </a:endParaRPr>
          </a:p>
        </p:txBody>
      </p:sp>
      <p:sp>
        <p:nvSpPr>
          <p:cNvPr id="4" name="Rectangle 5"/>
          <p:cNvSpPr>
            <a:spLocks noChangeArrowheads="1"/>
          </p:cNvSpPr>
          <p:nvPr/>
        </p:nvSpPr>
        <p:spPr bwMode="auto">
          <a:xfrm>
            <a:off x="0" y="5562600"/>
            <a:ext cx="9144000" cy="533400"/>
          </a:xfrm>
          <a:prstGeom prst="rect">
            <a:avLst/>
          </a:prstGeom>
          <a:noFill/>
          <a:ln w="9525">
            <a:noFill/>
            <a:miter lim="800000"/>
            <a:headEnd/>
            <a:tailEnd/>
          </a:ln>
          <a:effectLst/>
        </p:spPr>
        <p:txBody>
          <a:bodyPr lIns="92075" tIns="46038" rIns="92075" bIns="46038" anchor="b"/>
          <a:lstStyle/>
          <a:p>
            <a:pPr algn="ctr"/>
            <a:endParaRPr lang="en-US" sz="2000" dirty="0">
              <a:latin typeface="Arial" charset="0"/>
              <a:cs typeface="Times New Roman" pitchFamily="18" charset="0"/>
            </a:endParaRPr>
          </a:p>
        </p:txBody>
      </p:sp>
      <p:sp>
        <p:nvSpPr>
          <p:cNvPr id="1044487" name="Rectangle 7"/>
          <p:cNvSpPr>
            <a:spLocks noChangeArrowheads="1"/>
          </p:cNvSpPr>
          <p:nvPr/>
        </p:nvSpPr>
        <p:spPr bwMode="auto">
          <a:xfrm>
            <a:off x="971600" y="3048000"/>
            <a:ext cx="7526548"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s-PE" sz="3300" i="1" dirty="0">
                <a:effectLst>
                  <a:outerShdw blurRad="38100" dist="38100" dir="2700000" algn="tl">
                    <a:srgbClr val="C0C0C0"/>
                  </a:outerShdw>
                </a:effectLst>
                <a:latin typeface="Arial" charset="0"/>
              </a:rPr>
              <a:t>THANK YOU FOR YOUR ATTENTION</a:t>
            </a:r>
            <a:endParaRPr lang="en-US" sz="3300" i="1" dirty="0">
              <a:effectLst>
                <a:outerShdw blurRad="38100" dist="38100" dir="2700000" algn="tl">
                  <a:srgbClr val="C0C0C0"/>
                </a:outerShdw>
              </a:effectLst>
              <a:latin typeface="Arial" charset="0"/>
            </a:endParaRPr>
          </a:p>
        </p:txBody>
      </p:sp>
      <p:sp>
        <p:nvSpPr>
          <p:cNvPr id="1044488" name="Rectangle 8"/>
          <p:cNvSpPr>
            <a:spLocks noChangeArrowheads="1"/>
          </p:cNvSpPr>
          <p:nvPr/>
        </p:nvSpPr>
        <p:spPr bwMode="auto">
          <a:xfrm>
            <a:off x="0" y="0"/>
            <a:ext cx="9144000" cy="6858000"/>
          </a:xfrm>
          <a:prstGeom prst="rect">
            <a:avLst/>
          </a:prstGeom>
          <a:noFill/>
          <a:ln w="104775">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PE" dirty="0"/>
          </a:p>
        </p:txBody>
      </p:sp>
    </p:spTree>
  </p:cSld>
  <p:clrMapOvr>
    <a:masterClrMapping/>
  </p:clrMapOvr>
  <p:transition spd="slow">
    <p:pull dir="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4673" name="1 Título"/>
          <p:cNvSpPr>
            <a:spLocks noGrp="1"/>
          </p:cNvSpPr>
          <p:nvPr>
            <p:ph type="title"/>
          </p:nvPr>
        </p:nvSpPr>
        <p:spPr>
          <a:xfrm>
            <a:off x="609600" y="228600"/>
            <a:ext cx="7920038" cy="720725"/>
          </a:xfrm>
        </p:spPr>
        <p:txBody>
          <a:bodyPr/>
          <a:lstStyle/>
          <a:p>
            <a:r>
              <a:rPr lang="en-US" sz="3200" dirty="0"/>
              <a:t>Study Scope</a:t>
            </a:r>
          </a:p>
        </p:txBody>
      </p:sp>
      <p:sp>
        <p:nvSpPr>
          <p:cNvPr id="437250" name="2 Marcador de contenido"/>
          <p:cNvSpPr>
            <a:spLocks noGrp="1"/>
          </p:cNvSpPr>
          <p:nvPr>
            <p:ph sz="half" idx="1"/>
          </p:nvPr>
        </p:nvSpPr>
        <p:spPr>
          <a:xfrm>
            <a:off x="395288" y="836613"/>
            <a:ext cx="8320087" cy="5256212"/>
          </a:xfrm>
        </p:spPr>
        <p:txBody>
          <a:bodyPr anchor="ctr"/>
          <a:lstStyle/>
          <a:p>
            <a:pPr algn="just">
              <a:defRPr/>
            </a:pPr>
            <a:r>
              <a:rPr lang="en-US" sz="2000" dirty="0">
                <a:latin typeface="Arial" pitchFamily="34" charset="0"/>
              </a:rPr>
              <a:t>An strategic nature study that allows to choose between different alternative energy plans</a:t>
            </a:r>
            <a:r>
              <a:rPr lang="es-ES" sz="2000" dirty="0">
                <a:latin typeface="Arial" pitchFamily="34" charset="0"/>
              </a:rPr>
              <a:t>. </a:t>
            </a:r>
          </a:p>
          <a:p>
            <a:pPr algn="just">
              <a:defRPr/>
            </a:pPr>
            <a:r>
              <a:rPr lang="en-US" sz="2000" dirty="0">
                <a:latin typeface="Arial" pitchFamily="34" charset="0"/>
              </a:rPr>
              <a:t>The product is the New Sustainable Energy Matrix (NUMES) for the period 2010-40 and its Strategic Environmental Assessment (EAE).  </a:t>
            </a:r>
          </a:p>
          <a:p>
            <a:pPr algn="just">
              <a:buFont typeface="Wingdings" pitchFamily="2" charset="2"/>
              <a:buNone/>
              <a:defRPr/>
            </a:pPr>
            <a:endParaRPr lang="es-ES" sz="1800" b="1" dirty="0">
              <a:latin typeface="Arial" pitchFamily="34" charset="0"/>
            </a:endParaRPr>
          </a:p>
          <a:p>
            <a:pPr algn="just">
              <a:defRPr/>
            </a:pPr>
            <a:r>
              <a:rPr lang="en-US" sz="2000" b="1" dirty="0">
                <a:latin typeface="Arial" pitchFamily="34" charset="0"/>
              </a:rPr>
              <a:t>Main Objectives</a:t>
            </a:r>
            <a:r>
              <a:rPr lang="es-ES" sz="2000" dirty="0">
                <a:latin typeface="Arial" pitchFamily="34" charset="0"/>
              </a:rPr>
              <a:t>: </a:t>
            </a:r>
          </a:p>
          <a:p>
            <a:pPr marL="0" indent="0" algn="just">
              <a:buFont typeface="Wingdings" pitchFamily="2" charset="2"/>
              <a:buNone/>
              <a:defRPr/>
            </a:pPr>
            <a:endParaRPr lang="es-ES" sz="2000" dirty="0">
              <a:latin typeface="Arial" pitchFamily="34" charset="0"/>
            </a:endParaRPr>
          </a:p>
          <a:p>
            <a:pPr marL="800100" lvl="1" indent="-342900" algn="just">
              <a:buFontTx/>
              <a:buAutoNum type="arabicPeriod"/>
              <a:defRPr/>
            </a:pPr>
            <a:r>
              <a:rPr lang="en-US" sz="2000" dirty="0">
                <a:latin typeface="Arial" pitchFamily="34" charset="0"/>
              </a:rPr>
              <a:t>NUMES designed for the rational use of the energy resources. </a:t>
            </a:r>
          </a:p>
          <a:p>
            <a:pPr marL="800100" lvl="1" indent="-342900" algn="just">
              <a:buFontTx/>
              <a:buAutoNum type="arabicPeriod"/>
              <a:defRPr/>
            </a:pPr>
            <a:r>
              <a:rPr lang="en-US" sz="2000" dirty="0">
                <a:latin typeface="Arial" pitchFamily="34" charset="0"/>
              </a:rPr>
              <a:t>EAE to guarantee the chosen NUMES sustainability. </a:t>
            </a:r>
          </a:p>
          <a:p>
            <a:pPr marL="800100" lvl="1" indent="-342900" algn="just">
              <a:buFontTx/>
              <a:buAutoNum type="arabicPeriod"/>
              <a:defRPr/>
            </a:pPr>
            <a:r>
              <a:rPr lang="en-US" sz="2000" dirty="0">
                <a:latin typeface="Arial" pitchFamily="34" charset="0"/>
              </a:rPr>
              <a:t>Sector Planning Tool and development of tools for the National Energy Plan. </a:t>
            </a:r>
          </a:p>
        </p:txBody>
      </p:sp>
      <p:sp>
        <p:nvSpPr>
          <p:cNvPr id="2" name="1 Marcador de número de diapositiva"/>
          <p:cNvSpPr>
            <a:spLocks noGrp="1"/>
          </p:cNvSpPr>
          <p:nvPr>
            <p:ph type="sldNum" sz="quarter" idx="10"/>
          </p:nvPr>
        </p:nvSpPr>
        <p:spPr/>
        <p:txBody>
          <a:bodyPr/>
          <a:lstStyle/>
          <a:p>
            <a:pPr>
              <a:defRPr/>
            </a:pPr>
            <a:fld id="{A5062A41-2CB3-4BF4-89C5-580D9B209EC6}" type="slidenum">
              <a:rPr lang="es-ES" smtClean="0"/>
              <a:pPr>
                <a:defRPr/>
              </a:pPr>
              <a:t>3</a:t>
            </a:fld>
            <a:endParaRPr lang="es-ES" dirty="0"/>
          </a:p>
        </p:txBody>
      </p:sp>
    </p:spTree>
  </p:cSld>
  <p:clrMapOvr>
    <a:masterClrMapping/>
  </p:clrMapOvr>
  <p:transition spd="slow">
    <p:pull dir="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0817" name="1 Título"/>
          <p:cNvSpPr>
            <a:spLocks noGrp="1"/>
          </p:cNvSpPr>
          <p:nvPr>
            <p:ph type="title"/>
          </p:nvPr>
        </p:nvSpPr>
        <p:spPr>
          <a:xfrm>
            <a:off x="563573" y="188640"/>
            <a:ext cx="7920038" cy="720725"/>
          </a:xfrm>
        </p:spPr>
        <p:txBody>
          <a:bodyPr/>
          <a:lstStyle/>
          <a:p>
            <a:r>
              <a:rPr lang="en-US" sz="3200" dirty="0"/>
              <a:t>Socio-Economic Context</a:t>
            </a:r>
          </a:p>
        </p:txBody>
      </p:sp>
      <p:sp>
        <p:nvSpPr>
          <p:cNvPr id="449538" name="2 Marcador de contenido"/>
          <p:cNvSpPr>
            <a:spLocks noGrp="1"/>
          </p:cNvSpPr>
          <p:nvPr>
            <p:ph sz="half" idx="1"/>
          </p:nvPr>
        </p:nvSpPr>
        <p:spPr>
          <a:xfrm>
            <a:off x="323850" y="836613"/>
            <a:ext cx="8569325" cy="3313112"/>
          </a:xfrm>
        </p:spPr>
        <p:txBody>
          <a:bodyPr anchor="ctr"/>
          <a:lstStyle/>
          <a:p>
            <a:pPr algn="just">
              <a:defRPr/>
            </a:pPr>
            <a:r>
              <a:rPr lang="en-US" sz="1800" dirty="0"/>
              <a:t>Economic activity in ascending cycle with a strong investment growth. </a:t>
            </a:r>
          </a:p>
          <a:p>
            <a:pPr algn="just">
              <a:defRPr/>
            </a:pPr>
            <a:r>
              <a:rPr lang="en-US" sz="1800" dirty="0"/>
              <a:t>Improvement of the trade balance that underpins the balance of the external accounts. </a:t>
            </a:r>
          </a:p>
          <a:p>
            <a:pPr algn="just">
              <a:defRPr/>
            </a:pPr>
            <a:r>
              <a:rPr lang="en-US" sz="1800" dirty="0"/>
              <a:t>Since 1980, per capita income indicators have almost quadrupled; at the same time, the Human Development Index (HDI) has increased and the poverty level has decreased to half. However: </a:t>
            </a:r>
          </a:p>
          <a:p>
            <a:pPr lvl="1" algn="just">
              <a:buFont typeface="Wingdings" pitchFamily="2" charset="2"/>
              <a:buChar char="v"/>
              <a:defRPr/>
            </a:pPr>
            <a:r>
              <a:rPr lang="en-US" sz="1500" dirty="0"/>
              <a:t>The HDI increased but very differently between departments. </a:t>
            </a:r>
          </a:p>
          <a:p>
            <a:pPr lvl="1" algn="just">
              <a:buFont typeface="Wingdings" pitchFamily="2" charset="2"/>
              <a:buChar char="v"/>
              <a:defRPr/>
            </a:pPr>
            <a:r>
              <a:rPr lang="en-US" sz="1500" dirty="0"/>
              <a:t>In average, the income distribution improved (Gini Coefficient), but with delays at a regional level. </a:t>
            </a:r>
          </a:p>
          <a:p>
            <a:pPr marL="342900" lvl="1" indent="-342900" algn="just">
              <a:buFont typeface="Wingdings" pitchFamily="2" charset="2"/>
              <a:buChar char="Ø"/>
              <a:defRPr/>
            </a:pPr>
            <a:r>
              <a:rPr lang="en-US" sz="1800" dirty="0">
                <a:ea typeface="+mn-ea"/>
                <a:cs typeface="+mn-cs"/>
              </a:rPr>
              <a:t>Increasing concern for the increase of socio-environmental conflicts. </a:t>
            </a:r>
          </a:p>
        </p:txBody>
      </p:sp>
      <p:pic>
        <p:nvPicPr>
          <p:cNvPr id="93081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650" y="4149725"/>
            <a:ext cx="7754938" cy="1871663"/>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pic>
      <p:sp>
        <p:nvSpPr>
          <p:cNvPr id="2" name="1 Marcador de número de diapositiva"/>
          <p:cNvSpPr>
            <a:spLocks noGrp="1"/>
          </p:cNvSpPr>
          <p:nvPr>
            <p:ph type="sldNum" sz="quarter" idx="10"/>
          </p:nvPr>
        </p:nvSpPr>
        <p:spPr/>
        <p:txBody>
          <a:bodyPr/>
          <a:lstStyle/>
          <a:p>
            <a:pPr>
              <a:defRPr/>
            </a:pPr>
            <a:fld id="{6ADF8B91-5E76-48AE-931E-996CC820F92D}" type="slidenum">
              <a:rPr lang="es-ES" smtClean="0"/>
              <a:pPr>
                <a:defRPr/>
              </a:pPr>
              <a:t>4</a:t>
            </a:fld>
            <a:endParaRPr lang="es-ES" dirty="0"/>
          </a:p>
        </p:txBody>
      </p:sp>
      <p:sp>
        <p:nvSpPr>
          <p:cNvPr id="3" name="2 CuadroTexto"/>
          <p:cNvSpPr txBox="1"/>
          <p:nvPr/>
        </p:nvSpPr>
        <p:spPr>
          <a:xfrm>
            <a:off x="814753" y="4497479"/>
            <a:ext cx="935827" cy="169277"/>
          </a:xfrm>
          <a:prstGeom prst="rect">
            <a:avLst/>
          </a:prstGeom>
          <a:solidFill>
            <a:schemeClr val="accent3"/>
          </a:solidFill>
        </p:spPr>
        <p:txBody>
          <a:bodyPr wrap="square" lIns="0" tIns="0" rIns="0" bIns="0" rtlCol="0">
            <a:spAutoFit/>
          </a:bodyPr>
          <a:lstStyle/>
          <a:p>
            <a:r>
              <a:rPr lang="es-PE" sz="1100" dirty="0"/>
              <a:t>Real GDP</a:t>
            </a:r>
          </a:p>
        </p:txBody>
      </p:sp>
      <p:sp>
        <p:nvSpPr>
          <p:cNvPr id="7" name="6 CuadroTexto"/>
          <p:cNvSpPr txBox="1"/>
          <p:nvPr/>
        </p:nvSpPr>
        <p:spPr>
          <a:xfrm>
            <a:off x="776135" y="4754888"/>
            <a:ext cx="1727064" cy="169277"/>
          </a:xfrm>
          <a:prstGeom prst="rect">
            <a:avLst/>
          </a:prstGeom>
          <a:solidFill>
            <a:schemeClr val="accent3"/>
          </a:solidFill>
        </p:spPr>
        <p:txBody>
          <a:bodyPr wrap="square" lIns="0" tIns="0" rIns="0" bIns="0" rtlCol="0">
            <a:spAutoFit/>
          </a:bodyPr>
          <a:lstStyle/>
          <a:p>
            <a:r>
              <a:rPr lang="en-US" sz="1100" dirty="0"/>
              <a:t>Consumer</a:t>
            </a:r>
            <a:r>
              <a:rPr lang="es-PE" sz="1100" dirty="0"/>
              <a:t> Price </a:t>
            </a:r>
          </a:p>
        </p:txBody>
      </p:sp>
      <p:sp>
        <p:nvSpPr>
          <p:cNvPr id="8" name="7 CuadroTexto"/>
          <p:cNvSpPr txBox="1"/>
          <p:nvPr/>
        </p:nvSpPr>
        <p:spPr>
          <a:xfrm>
            <a:off x="756829" y="5016498"/>
            <a:ext cx="1727064" cy="169277"/>
          </a:xfrm>
          <a:prstGeom prst="rect">
            <a:avLst/>
          </a:prstGeom>
          <a:solidFill>
            <a:schemeClr val="accent3"/>
          </a:solidFill>
        </p:spPr>
        <p:txBody>
          <a:bodyPr wrap="square" lIns="0" tIns="0" rIns="0" bIns="0" rtlCol="0">
            <a:spAutoFit/>
          </a:bodyPr>
          <a:lstStyle/>
          <a:p>
            <a:r>
              <a:rPr lang="en-US" sz="1100" dirty="0"/>
              <a:t>Current Account</a:t>
            </a:r>
            <a:endParaRPr lang="es-PE" sz="1100" dirty="0"/>
          </a:p>
        </p:txBody>
      </p:sp>
      <p:sp>
        <p:nvSpPr>
          <p:cNvPr id="9" name="8 CuadroTexto"/>
          <p:cNvSpPr txBox="1"/>
          <p:nvPr/>
        </p:nvSpPr>
        <p:spPr>
          <a:xfrm>
            <a:off x="790048" y="5304932"/>
            <a:ext cx="1131569" cy="169277"/>
          </a:xfrm>
          <a:prstGeom prst="rect">
            <a:avLst/>
          </a:prstGeom>
          <a:solidFill>
            <a:schemeClr val="accent3"/>
          </a:solidFill>
        </p:spPr>
        <p:txBody>
          <a:bodyPr wrap="square" lIns="0" tIns="0" rIns="0" bIns="0" rtlCol="0">
            <a:spAutoFit/>
          </a:bodyPr>
          <a:lstStyle/>
          <a:p>
            <a:r>
              <a:rPr lang="es-PE" sz="1100" dirty="0"/>
              <a:t>GDP per </a:t>
            </a:r>
            <a:r>
              <a:rPr lang="en-US" sz="1100" dirty="0"/>
              <a:t>capita</a:t>
            </a:r>
          </a:p>
        </p:txBody>
      </p:sp>
      <p:sp>
        <p:nvSpPr>
          <p:cNvPr id="10" name="9 CuadroTexto"/>
          <p:cNvSpPr txBox="1"/>
          <p:nvPr/>
        </p:nvSpPr>
        <p:spPr>
          <a:xfrm>
            <a:off x="790048" y="5557636"/>
            <a:ext cx="1837735" cy="169277"/>
          </a:xfrm>
          <a:prstGeom prst="rect">
            <a:avLst/>
          </a:prstGeom>
          <a:solidFill>
            <a:schemeClr val="accent3"/>
          </a:solidFill>
        </p:spPr>
        <p:txBody>
          <a:bodyPr wrap="square" lIns="0" tIns="0" rIns="0" bIns="0" rtlCol="0">
            <a:spAutoFit/>
          </a:bodyPr>
          <a:lstStyle/>
          <a:p>
            <a:r>
              <a:rPr lang="en-US" sz="1100" dirty="0"/>
              <a:t>Human Development Index</a:t>
            </a:r>
            <a:endParaRPr lang="es-PE" sz="1100" dirty="0"/>
          </a:p>
        </p:txBody>
      </p:sp>
      <p:sp>
        <p:nvSpPr>
          <p:cNvPr id="11" name="10 CuadroTexto"/>
          <p:cNvSpPr txBox="1"/>
          <p:nvPr/>
        </p:nvSpPr>
        <p:spPr>
          <a:xfrm>
            <a:off x="814753" y="5810340"/>
            <a:ext cx="1092951" cy="169277"/>
          </a:xfrm>
          <a:prstGeom prst="rect">
            <a:avLst/>
          </a:prstGeom>
          <a:solidFill>
            <a:schemeClr val="accent3"/>
          </a:solidFill>
        </p:spPr>
        <p:txBody>
          <a:bodyPr wrap="square" lIns="0" tIns="0" rIns="0" bIns="0" rtlCol="0">
            <a:spAutoFit/>
          </a:bodyPr>
          <a:lstStyle/>
          <a:p>
            <a:r>
              <a:rPr lang="en-US" sz="1100" dirty="0"/>
              <a:t>Population</a:t>
            </a:r>
          </a:p>
        </p:txBody>
      </p:sp>
      <p:sp>
        <p:nvSpPr>
          <p:cNvPr id="12" name="11 CuadroTexto"/>
          <p:cNvSpPr txBox="1"/>
          <p:nvPr/>
        </p:nvSpPr>
        <p:spPr>
          <a:xfrm>
            <a:off x="2699793" y="4497479"/>
            <a:ext cx="1383161" cy="169277"/>
          </a:xfrm>
          <a:prstGeom prst="rect">
            <a:avLst/>
          </a:prstGeom>
          <a:solidFill>
            <a:schemeClr val="accent3"/>
          </a:solidFill>
        </p:spPr>
        <p:txBody>
          <a:bodyPr wrap="square" lIns="0" tIns="0" rIns="0" bIns="0" rtlCol="0">
            <a:spAutoFit/>
          </a:bodyPr>
          <a:lstStyle/>
          <a:p>
            <a:r>
              <a:rPr lang="en-US" sz="1100" dirty="0"/>
              <a:t>Year average var. %</a:t>
            </a:r>
            <a:r>
              <a:rPr lang="es-PE" sz="1100" dirty="0"/>
              <a:t> </a:t>
            </a:r>
          </a:p>
        </p:txBody>
      </p:sp>
      <p:sp>
        <p:nvSpPr>
          <p:cNvPr id="13" name="12 CuadroTexto"/>
          <p:cNvSpPr txBox="1"/>
          <p:nvPr/>
        </p:nvSpPr>
        <p:spPr>
          <a:xfrm>
            <a:off x="2684783" y="4735363"/>
            <a:ext cx="1398171" cy="169277"/>
          </a:xfrm>
          <a:prstGeom prst="rect">
            <a:avLst/>
          </a:prstGeom>
          <a:solidFill>
            <a:schemeClr val="accent3"/>
          </a:solidFill>
        </p:spPr>
        <p:txBody>
          <a:bodyPr wrap="square" lIns="0" tIns="0" rIns="0" bIns="0" rtlCol="0">
            <a:spAutoFit/>
          </a:bodyPr>
          <a:lstStyle/>
          <a:p>
            <a:r>
              <a:rPr lang="en-US" sz="1100" dirty="0"/>
              <a:t>Year average var. %</a:t>
            </a:r>
            <a:r>
              <a:rPr lang="es-PE" sz="1100" dirty="0"/>
              <a:t> </a:t>
            </a:r>
          </a:p>
        </p:txBody>
      </p:sp>
      <p:sp>
        <p:nvSpPr>
          <p:cNvPr id="14" name="13 CuadroTexto"/>
          <p:cNvSpPr txBox="1"/>
          <p:nvPr/>
        </p:nvSpPr>
        <p:spPr>
          <a:xfrm>
            <a:off x="2719231" y="4999843"/>
            <a:ext cx="792088" cy="169277"/>
          </a:xfrm>
          <a:prstGeom prst="rect">
            <a:avLst/>
          </a:prstGeom>
          <a:solidFill>
            <a:schemeClr val="accent3"/>
          </a:solidFill>
        </p:spPr>
        <p:txBody>
          <a:bodyPr wrap="square" lIns="0" tIns="0" rIns="0" bIns="0" rtlCol="0">
            <a:spAutoFit/>
          </a:bodyPr>
          <a:lstStyle/>
          <a:p>
            <a:r>
              <a:rPr lang="es-PE" sz="1100" dirty="0"/>
              <a:t>GDP %</a:t>
            </a:r>
          </a:p>
        </p:txBody>
      </p:sp>
      <p:sp>
        <p:nvSpPr>
          <p:cNvPr id="15" name="14 CuadroTexto"/>
          <p:cNvSpPr txBox="1"/>
          <p:nvPr/>
        </p:nvSpPr>
        <p:spPr>
          <a:xfrm>
            <a:off x="2699793" y="5280521"/>
            <a:ext cx="1371721" cy="169277"/>
          </a:xfrm>
          <a:prstGeom prst="rect">
            <a:avLst/>
          </a:prstGeom>
          <a:solidFill>
            <a:schemeClr val="accent3"/>
          </a:solidFill>
        </p:spPr>
        <p:txBody>
          <a:bodyPr wrap="square" lIns="0" tIns="0" rIns="0" bIns="0" rtlCol="0">
            <a:spAutoFit/>
          </a:bodyPr>
          <a:lstStyle/>
          <a:p>
            <a:r>
              <a:rPr lang="en-US" sz="1100" dirty="0"/>
              <a:t>$ / inhabitant</a:t>
            </a:r>
            <a:endParaRPr lang="es-PE" sz="1100" dirty="0"/>
          </a:p>
        </p:txBody>
      </p:sp>
      <p:sp>
        <p:nvSpPr>
          <p:cNvPr id="17" name="16 CuadroTexto"/>
          <p:cNvSpPr txBox="1"/>
          <p:nvPr/>
        </p:nvSpPr>
        <p:spPr>
          <a:xfrm>
            <a:off x="2684784" y="5834112"/>
            <a:ext cx="1369788" cy="169277"/>
          </a:xfrm>
          <a:prstGeom prst="rect">
            <a:avLst/>
          </a:prstGeom>
          <a:solidFill>
            <a:schemeClr val="accent3"/>
          </a:solidFill>
        </p:spPr>
        <p:txBody>
          <a:bodyPr wrap="square" lIns="0" tIns="0" rIns="0" bIns="0" rtlCol="0">
            <a:spAutoFit/>
          </a:bodyPr>
          <a:lstStyle/>
          <a:p>
            <a:r>
              <a:rPr lang="en-US" sz="1100" dirty="0"/>
              <a:t>Year average var. %</a:t>
            </a:r>
            <a:r>
              <a:rPr lang="es-PE" sz="1100" dirty="0"/>
              <a:t> </a:t>
            </a:r>
          </a:p>
        </p:txBody>
      </p:sp>
      <p:sp>
        <p:nvSpPr>
          <p:cNvPr id="19" name="18 CuadroTexto"/>
          <p:cNvSpPr txBox="1"/>
          <p:nvPr/>
        </p:nvSpPr>
        <p:spPr>
          <a:xfrm>
            <a:off x="2702058" y="5557316"/>
            <a:ext cx="1352513" cy="169277"/>
          </a:xfrm>
          <a:prstGeom prst="rect">
            <a:avLst/>
          </a:prstGeom>
          <a:solidFill>
            <a:schemeClr val="accent3"/>
          </a:solidFill>
        </p:spPr>
        <p:txBody>
          <a:bodyPr wrap="square" lIns="0" tIns="0" rIns="0" bIns="0" rtlCol="0">
            <a:spAutoFit/>
          </a:bodyPr>
          <a:lstStyle/>
          <a:p>
            <a:r>
              <a:rPr lang="en-US" sz="1100" dirty="0"/>
              <a:t>Period average </a:t>
            </a:r>
            <a:endParaRPr lang="es-PE" sz="1100" dirty="0"/>
          </a:p>
        </p:txBody>
      </p:sp>
    </p:spTree>
  </p:cSld>
  <p:clrMapOvr>
    <a:masterClrMapping/>
  </p:clrMapOvr>
  <p:transition spd="slow">
    <p:pull dir="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3286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3388" y="2997200"/>
            <a:ext cx="5389562" cy="310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32866" name="1 Título"/>
          <p:cNvSpPr>
            <a:spLocks noGrp="1"/>
          </p:cNvSpPr>
          <p:nvPr>
            <p:ph type="title"/>
          </p:nvPr>
        </p:nvSpPr>
        <p:spPr>
          <a:xfrm>
            <a:off x="612775" y="115888"/>
            <a:ext cx="7920038" cy="720725"/>
          </a:xfrm>
        </p:spPr>
        <p:txBody>
          <a:bodyPr/>
          <a:lstStyle/>
          <a:p>
            <a:r>
              <a:rPr lang="en-US" sz="3200" dirty="0"/>
              <a:t>Energy Sector Performance</a:t>
            </a:r>
          </a:p>
        </p:txBody>
      </p:sp>
      <p:sp>
        <p:nvSpPr>
          <p:cNvPr id="932867" name="2 Marcador de contenido"/>
          <p:cNvSpPr>
            <a:spLocks noGrp="1"/>
          </p:cNvSpPr>
          <p:nvPr>
            <p:ph sz="half" idx="1"/>
          </p:nvPr>
        </p:nvSpPr>
        <p:spPr>
          <a:xfrm>
            <a:off x="179388" y="981075"/>
            <a:ext cx="8856662" cy="2160588"/>
          </a:xfrm>
        </p:spPr>
        <p:txBody>
          <a:bodyPr anchor="ctr"/>
          <a:lstStyle/>
          <a:p>
            <a:pPr algn="just"/>
            <a:r>
              <a:rPr lang="en-US" sz="1800" dirty="0"/>
              <a:t>The energy demand kept the growth tendency </a:t>
            </a:r>
            <a:r>
              <a:rPr lang="en-US" sz="1800" i="1" dirty="0"/>
              <a:t>vis a vis </a:t>
            </a:r>
            <a:r>
              <a:rPr lang="en-US" sz="1800" dirty="0"/>
              <a:t>the economic activity level (30% between 2000 and 2009) and the population income. </a:t>
            </a:r>
          </a:p>
          <a:p>
            <a:pPr algn="just"/>
            <a:r>
              <a:rPr lang="en-US" sz="1800" dirty="0"/>
              <a:t>The per citizen energy consumption grew, between 1990 and 2009, in 21%, while the GDP per capita (measured in dollars from 1995) grew in 75%. </a:t>
            </a:r>
          </a:p>
          <a:p>
            <a:pPr algn="just"/>
            <a:r>
              <a:rPr lang="en-US" sz="1800" dirty="0"/>
              <a:t>However, Peru still displays a low per citizen energy consumption in comparison with the Region average level. </a:t>
            </a:r>
          </a:p>
        </p:txBody>
      </p:sp>
      <p:sp>
        <p:nvSpPr>
          <p:cNvPr id="9" name="8 Elipse"/>
          <p:cNvSpPr>
            <a:spLocks noChangeArrowheads="1"/>
          </p:cNvSpPr>
          <p:nvPr/>
        </p:nvSpPr>
        <p:spPr bwMode="auto">
          <a:xfrm>
            <a:off x="2843213" y="4437063"/>
            <a:ext cx="1368425" cy="649287"/>
          </a:xfrm>
          <a:prstGeom prst="ellipse">
            <a:avLst/>
          </a:prstGeom>
          <a:noFill/>
          <a:ln w="28575" algn="ctr">
            <a:solidFill>
              <a:srgbClr val="33CC33"/>
            </a:solidFill>
            <a:round/>
            <a:headEnd/>
            <a:tailEnd/>
          </a:ln>
          <a:extLst>
            <a:ext uri="{909E8E84-426E-40DD-AFC4-6F175D3DCCD1}">
              <a14:hiddenFill xmlns:a14="http://schemas.microsoft.com/office/drawing/2010/main">
                <a:solidFill>
                  <a:srgbClr val="FFFFFF"/>
                </a:solidFill>
              </a14:hiddenFill>
            </a:ext>
          </a:extLst>
        </p:spPr>
        <p:txBody>
          <a:bodyPr>
            <a:spAutoFit/>
          </a:bodyPr>
          <a:lstStyle/>
          <a:p>
            <a:pPr algn="ctr">
              <a:spcBef>
                <a:spcPct val="50000"/>
              </a:spcBef>
            </a:pPr>
            <a:endParaRPr lang="es-PE" dirty="0"/>
          </a:p>
        </p:txBody>
      </p:sp>
      <p:sp>
        <p:nvSpPr>
          <p:cNvPr id="932869" name="11 Elipse"/>
          <p:cNvSpPr>
            <a:spLocks noChangeArrowheads="1"/>
          </p:cNvSpPr>
          <p:nvPr/>
        </p:nvSpPr>
        <p:spPr bwMode="auto">
          <a:xfrm>
            <a:off x="3348038" y="5732463"/>
            <a:ext cx="503237" cy="217487"/>
          </a:xfrm>
          <a:prstGeom prst="ellipse">
            <a:avLst/>
          </a:prstGeom>
          <a:noFill/>
          <a:ln w="38100" algn="ctr">
            <a:solidFill>
              <a:srgbClr val="33CC33"/>
            </a:solidFill>
            <a:round/>
            <a:headEnd/>
            <a:tailEnd/>
          </a:ln>
          <a:extLst>
            <a:ext uri="{909E8E84-426E-40DD-AFC4-6F175D3DCCD1}">
              <a14:hiddenFill xmlns:a14="http://schemas.microsoft.com/office/drawing/2010/main">
                <a:solidFill>
                  <a:srgbClr val="FFFFFF"/>
                </a:solidFill>
              </a14:hiddenFill>
            </a:ext>
          </a:extLst>
        </p:spPr>
        <p:txBody>
          <a:bodyPr>
            <a:spAutoFit/>
          </a:bodyPr>
          <a:lstStyle/>
          <a:p>
            <a:pPr algn="ctr">
              <a:spcBef>
                <a:spcPct val="50000"/>
              </a:spcBef>
            </a:pPr>
            <a:endParaRPr lang="es-PE" dirty="0"/>
          </a:p>
        </p:txBody>
      </p:sp>
      <p:sp>
        <p:nvSpPr>
          <p:cNvPr id="2" name="1 Marcador de número de diapositiva"/>
          <p:cNvSpPr>
            <a:spLocks noGrp="1"/>
          </p:cNvSpPr>
          <p:nvPr>
            <p:ph type="sldNum" sz="quarter" idx="10"/>
          </p:nvPr>
        </p:nvSpPr>
        <p:spPr/>
        <p:txBody>
          <a:bodyPr/>
          <a:lstStyle/>
          <a:p>
            <a:pPr>
              <a:defRPr/>
            </a:pPr>
            <a:fld id="{A6827CC3-D143-4B9D-AFA9-E76B41E2BB47}" type="slidenum">
              <a:rPr lang="es-ES" smtClean="0"/>
              <a:pPr>
                <a:defRPr/>
              </a:pPr>
              <a:t>5</a:t>
            </a:fld>
            <a:endParaRPr lang="es-ES" dirty="0"/>
          </a:p>
        </p:txBody>
      </p:sp>
      <p:sp>
        <p:nvSpPr>
          <p:cNvPr id="3" name="2 CuadroTexto"/>
          <p:cNvSpPr txBox="1"/>
          <p:nvPr/>
        </p:nvSpPr>
        <p:spPr>
          <a:xfrm>
            <a:off x="3527425" y="5579596"/>
            <a:ext cx="2880320" cy="261610"/>
          </a:xfrm>
          <a:prstGeom prst="rect">
            <a:avLst/>
          </a:prstGeom>
          <a:solidFill>
            <a:schemeClr val="tx1"/>
          </a:solidFill>
        </p:spPr>
        <p:txBody>
          <a:bodyPr wrap="square" rtlCol="0">
            <a:spAutoFit/>
          </a:bodyPr>
          <a:lstStyle/>
          <a:p>
            <a:r>
              <a:rPr lang="en-US" sz="1100" dirty="0"/>
              <a:t>GDP per capita (Thousands US$ from 1995)</a:t>
            </a:r>
          </a:p>
        </p:txBody>
      </p:sp>
      <p:sp>
        <p:nvSpPr>
          <p:cNvPr id="4" name="3 CuadroTexto"/>
          <p:cNvSpPr txBox="1"/>
          <p:nvPr/>
        </p:nvSpPr>
        <p:spPr>
          <a:xfrm>
            <a:off x="1703388" y="4133867"/>
            <a:ext cx="353943" cy="1646539"/>
          </a:xfrm>
          <a:prstGeom prst="rect">
            <a:avLst/>
          </a:prstGeom>
          <a:solidFill>
            <a:schemeClr val="tx1"/>
          </a:solidFill>
        </p:spPr>
        <p:txBody>
          <a:bodyPr vert="vert270" wrap="square" rtlCol="0">
            <a:spAutoFit/>
          </a:bodyPr>
          <a:lstStyle/>
          <a:p>
            <a:r>
              <a:rPr lang="en-US" sz="1100" dirty="0"/>
              <a:t>Consumption per citizen </a:t>
            </a:r>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mph" presetSubtype="0" fill="hold" grpId="0" nodeType="clickEffect">
                                  <p:stCondLst>
                                    <p:cond delay="0"/>
                                  </p:stCondLst>
                                  <p:childTnLst>
                                    <p:animScale>
                                      <p:cBhvr>
                                        <p:cTn id="6" dur="3000" fill="hold"/>
                                        <p:tgtEl>
                                          <p:spTgt spid="9"/>
                                        </p:tgtEl>
                                      </p:cBhvr>
                                      <p:by x="50000" y="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4913" name="1 Título"/>
          <p:cNvSpPr>
            <a:spLocks noGrp="1"/>
          </p:cNvSpPr>
          <p:nvPr>
            <p:ph type="title"/>
          </p:nvPr>
        </p:nvSpPr>
        <p:spPr>
          <a:xfrm>
            <a:off x="611188" y="115888"/>
            <a:ext cx="7920037" cy="720725"/>
          </a:xfrm>
        </p:spPr>
        <p:txBody>
          <a:bodyPr/>
          <a:lstStyle/>
          <a:p>
            <a:r>
              <a:rPr lang="en-US" sz="3200" dirty="0"/>
              <a:t>Energy Sector Performance </a:t>
            </a:r>
          </a:p>
        </p:txBody>
      </p:sp>
      <p:sp>
        <p:nvSpPr>
          <p:cNvPr id="934914" name="2 Marcador de contenido"/>
          <p:cNvSpPr>
            <a:spLocks noGrp="1"/>
          </p:cNvSpPr>
          <p:nvPr>
            <p:ph sz="half" idx="1"/>
          </p:nvPr>
        </p:nvSpPr>
        <p:spPr>
          <a:xfrm>
            <a:off x="179388" y="836613"/>
            <a:ext cx="8856662" cy="1943100"/>
          </a:xfrm>
        </p:spPr>
        <p:txBody>
          <a:bodyPr/>
          <a:lstStyle/>
          <a:p>
            <a:pPr algn="just"/>
            <a:r>
              <a:rPr lang="en-US" sz="1800" dirty="0"/>
              <a:t>Change in the energy consumption structure. </a:t>
            </a:r>
          </a:p>
          <a:p>
            <a:pPr algn="just"/>
            <a:r>
              <a:rPr lang="en-US" sz="1800" dirty="0"/>
              <a:t>In the period 1970 – 1990, the crude oil and the firewood concentrated the 80% of the Primary Energy  Domestic Gross Supply (OIBEP).</a:t>
            </a:r>
          </a:p>
          <a:p>
            <a:pPr algn="just"/>
            <a:r>
              <a:rPr lang="en-US" sz="1800" dirty="0"/>
              <a:t>Subsequently, gas increased its participation. </a:t>
            </a:r>
          </a:p>
          <a:p>
            <a:pPr algn="just"/>
            <a:r>
              <a:rPr lang="en-US" sz="1800" dirty="0"/>
              <a:t>To the present, oil represents 39% of the OIBEP, gas and gas liquids a 33%, hydropower  an 11% and the remaining 17% is biomass, carbon and solar. </a:t>
            </a:r>
          </a:p>
        </p:txBody>
      </p:sp>
      <p:pic>
        <p:nvPicPr>
          <p:cNvPr id="93491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1050" y="2699594"/>
            <a:ext cx="5897563" cy="352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Marcador de número de diapositiva"/>
          <p:cNvSpPr>
            <a:spLocks noGrp="1"/>
          </p:cNvSpPr>
          <p:nvPr>
            <p:ph type="sldNum" sz="quarter" idx="10"/>
          </p:nvPr>
        </p:nvSpPr>
        <p:spPr/>
        <p:txBody>
          <a:bodyPr/>
          <a:lstStyle/>
          <a:p>
            <a:pPr>
              <a:defRPr/>
            </a:pPr>
            <a:fld id="{2377F842-B2CD-488B-81A2-F7CEBD70BF2A}" type="slidenum">
              <a:rPr lang="es-ES" smtClean="0"/>
              <a:pPr>
                <a:defRPr/>
              </a:pPr>
              <a:t>6</a:t>
            </a:fld>
            <a:endParaRPr lang="es-ES" dirty="0"/>
          </a:p>
        </p:txBody>
      </p:sp>
      <p:sp>
        <p:nvSpPr>
          <p:cNvPr id="3" name="2 CuadroTexto"/>
          <p:cNvSpPr txBox="1"/>
          <p:nvPr/>
        </p:nvSpPr>
        <p:spPr>
          <a:xfrm>
            <a:off x="7012509" y="3645024"/>
            <a:ext cx="936104" cy="246221"/>
          </a:xfrm>
          <a:prstGeom prst="rect">
            <a:avLst/>
          </a:prstGeom>
          <a:solidFill>
            <a:schemeClr val="tx1"/>
          </a:solidFill>
        </p:spPr>
        <p:txBody>
          <a:bodyPr wrap="square" rtlCol="0">
            <a:spAutoFit/>
          </a:bodyPr>
          <a:lstStyle/>
          <a:p>
            <a:r>
              <a:rPr lang="en-US" sz="1000" dirty="0"/>
              <a:t>Hydropower </a:t>
            </a:r>
          </a:p>
        </p:txBody>
      </p:sp>
      <p:sp>
        <p:nvSpPr>
          <p:cNvPr id="7" name="6 CuadroTexto"/>
          <p:cNvSpPr txBox="1"/>
          <p:nvPr/>
        </p:nvSpPr>
        <p:spPr>
          <a:xfrm>
            <a:off x="7012509" y="3903604"/>
            <a:ext cx="936104" cy="246221"/>
          </a:xfrm>
          <a:prstGeom prst="rect">
            <a:avLst/>
          </a:prstGeom>
          <a:solidFill>
            <a:schemeClr val="tx1"/>
          </a:solidFill>
        </p:spPr>
        <p:txBody>
          <a:bodyPr wrap="square" rtlCol="0">
            <a:spAutoFit/>
          </a:bodyPr>
          <a:lstStyle/>
          <a:p>
            <a:r>
              <a:rPr lang="en-US" sz="1000" dirty="0"/>
              <a:t>Natural Gas </a:t>
            </a:r>
          </a:p>
        </p:txBody>
      </p:sp>
      <p:sp>
        <p:nvSpPr>
          <p:cNvPr id="8" name="7 CuadroTexto"/>
          <p:cNvSpPr txBox="1"/>
          <p:nvPr/>
        </p:nvSpPr>
        <p:spPr>
          <a:xfrm>
            <a:off x="7012509" y="4149825"/>
            <a:ext cx="936104" cy="246221"/>
          </a:xfrm>
          <a:prstGeom prst="rect">
            <a:avLst/>
          </a:prstGeom>
          <a:solidFill>
            <a:schemeClr val="tx1"/>
          </a:solidFill>
        </p:spPr>
        <p:txBody>
          <a:bodyPr wrap="square" rtlCol="0">
            <a:spAutoFit/>
          </a:bodyPr>
          <a:lstStyle/>
          <a:p>
            <a:r>
              <a:rPr lang="en-US" sz="1000" dirty="0"/>
              <a:t>Crude Oil</a:t>
            </a:r>
          </a:p>
        </p:txBody>
      </p:sp>
      <p:sp>
        <p:nvSpPr>
          <p:cNvPr id="9" name="8 CuadroTexto"/>
          <p:cNvSpPr txBox="1"/>
          <p:nvPr/>
        </p:nvSpPr>
        <p:spPr>
          <a:xfrm>
            <a:off x="7018905" y="4349670"/>
            <a:ext cx="936104" cy="246221"/>
          </a:xfrm>
          <a:prstGeom prst="rect">
            <a:avLst/>
          </a:prstGeom>
          <a:solidFill>
            <a:schemeClr val="tx1"/>
          </a:solidFill>
        </p:spPr>
        <p:txBody>
          <a:bodyPr wrap="square" rtlCol="0">
            <a:spAutoFit/>
          </a:bodyPr>
          <a:lstStyle/>
          <a:p>
            <a:r>
              <a:rPr lang="en-US" sz="1000" dirty="0"/>
              <a:t>Bagasse</a:t>
            </a:r>
          </a:p>
        </p:txBody>
      </p:sp>
      <p:sp>
        <p:nvSpPr>
          <p:cNvPr id="10" name="9 CuadroTexto"/>
          <p:cNvSpPr txBox="1"/>
          <p:nvPr/>
        </p:nvSpPr>
        <p:spPr>
          <a:xfrm>
            <a:off x="7018905" y="4591275"/>
            <a:ext cx="1217119" cy="246221"/>
          </a:xfrm>
          <a:prstGeom prst="rect">
            <a:avLst/>
          </a:prstGeom>
          <a:solidFill>
            <a:schemeClr val="tx1"/>
          </a:solidFill>
        </p:spPr>
        <p:txBody>
          <a:bodyPr wrap="square" rtlCol="0">
            <a:spAutoFit/>
          </a:bodyPr>
          <a:lstStyle/>
          <a:p>
            <a:r>
              <a:rPr lang="en-US" sz="1000" dirty="0"/>
              <a:t>Dung and yareta</a:t>
            </a:r>
          </a:p>
        </p:txBody>
      </p:sp>
      <p:sp>
        <p:nvSpPr>
          <p:cNvPr id="11" name="10 CuadroTexto"/>
          <p:cNvSpPr txBox="1"/>
          <p:nvPr/>
        </p:nvSpPr>
        <p:spPr>
          <a:xfrm>
            <a:off x="7012509" y="4807503"/>
            <a:ext cx="936104" cy="246221"/>
          </a:xfrm>
          <a:prstGeom prst="rect">
            <a:avLst/>
          </a:prstGeom>
          <a:solidFill>
            <a:schemeClr val="tx1"/>
          </a:solidFill>
        </p:spPr>
        <p:txBody>
          <a:bodyPr wrap="square" rtlCol="0">
            <a:spAutoFit/>
          </a:bodyPr>
          <a:lstStyle/>
          <a:p>
            <a:r>
              <a:rPr lang="en-US" sz="1000" dirty="0"/>
              <a:t>Wood </a:t>
            </a:r>
          </a:p>
        </p:txBody>
      </p:sp>
      <p:sp>
        <p:nvSpPr>
          <p:cNvPr id="12" name="11 CuadroTexto"/>
          <p:cNvSpPr txBox="1"/>
          <p:nvPr/>
        </p:nvSpPr>
        <p:spPr>
          <a:xfrm>
            <a:off x="7018905" y="5071493"/>
            <a:ext cx="936104" cy="246221"/>
          </a:xfrm>
          <a:prstGeom prst="rect">
            <a:avLst/>
          </a:prstGeom>
          <a:solidFill>
            <a:schemeClr val="tx1"/>
          </a:solidFill>
        </p:spPr>
        <p:txBody>
          <a:bodyPr wrap="square" rtlCol="0">
            <a:spAutoFit/>
          </a:bodyPr>
          <a:lstStyle/>
          <a:p>
            <a:r>
              <a:rPr lang="en-US" sz="1000" dirty="0"/>
              <a:t>Mineral Coal </a:t>
            </a:r>
          </a:p>
        </p:txBody>
      </p:sp>
    </p:spTree>
  </p:cSld>
  <p:clrMapOvr>
    <a:masterClrMapping/>
  </p:clrMapOvr>
  <p:transition spd="slow">
    <p:pull dir="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3105" name="1 Título"/>
          <p:cNvSpPr>
            <a:spLocks noGrp="1"/>
          </p:cNvSpPr>
          <p:nvPr>
            <p:ph type="title"/>
          </p:nvPr>
        </p:nvSpPr>
        <p:spPr>
          <a:xfrm>
            <a:off x="714375" y="2276475"/>
            <a:ext cx="7818438" cy="1296988"/>
          </a:xfrm>
        </p:spPr>
        <p:txBody>
          <a:bodyPr/>
          <a:lstStyle/>
          <a:p>
            <a:r>
              <a:rPr lang="es-ES" sz="3200" u="none" dirty="0"/>
              <a:t>III. </a:t>
            </a:r>
            <a:r>
              <a:rPr lang="en-US" sz="3200" dirty="0"/>
              <a:t>Methodology for the NUMES Selection </a:t>
            </a:r>
          </a:p>
        </p:txBody>
      </p:sp>
      <p:sp>
        <p:nvSpPr>
          <p:cNvPr id="2" name="1 Marcador de número de diapositiva"/>
          <p:cNvSpPr>
            <a:spLocks noGrp="1"/>
          </p:cNvSpPr>
          <p:nvPr>
            <p:ph type="sldNum" sz="quarter" idx="10"/>
          </p:nvPr>
        </p:nvSpPr>
        <p:spPr/>
        <p:txBody>
          <a:bodyPr/>
          <a:lstStyle/>
          <a:p>
            <a:pPr>
              <a:defRPr/>
            </a:pPr>
            <a:fld id="{0D151CA4-9061-4BF1-AB42-6C959A0A782F}" type="slidenum">
              <a:rPr lang="es-ES" smtClean="0"/>
              <a:pPr>
                <a:defRPr/>
              </a:pPr>
              <a:t>7</a:t>
            </a:fld>
            <a:endParaRPr lang="es-ES" dirty="0"/>
          </a:p>
        </p:txBody>
      </p:sp>
    </p:spTree>
  </p:cSld>
  <p:clrMapOvr>
    <a:masterClrMapping/>
  </p:clrMapOvr>
  <p:transition spd="slow">
    <p:pull dir="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7201" name="1 Título"/>
          <p:cNvSpPr>
            <a:spLocks noGrp="1"/>
          </p:cNvSpPr>
          <p:nvPr>
            <p:ph type="title"/>
          </p:nvPr>
        </p:nvSpPr>
        <p:spPr>
          <a:xfrm>
            <a:off x="611188" y="117475"/>
            <a:ext cx="7920037" cy="719138"/>
          </a:xfrm>
        </p:spPr>
        <p:txBody>
          <a:bodyPr/>
          <a:lstStyle/>
          <a:p>
            <a:r>
              <a:rPr lang="en-US" sz="3200" dirty="0"/>
              <a:t>Phases</a:t>
            </a:r>
          </a:p>
        </p:txBody>
      </p:sp>
      <p:sp>
        <p:nvSpPr>
          <p:cNvPr id="40963" name="2 Marcador de contenido"/>
          <p:cNvSpPr>
            <a:spLocks noGrp="1"/>
          </p:cNvSpPr>
          <p:nvPr>
            <p:ph sz="half" idx="1"/>
          </p:nvPr>
        </p:nvSpPr>
        <p:spPr>
          <a:xfrm>
            <a:off x="214313" y="1214438"/>
            <a:ext cx="8640762" cy="4953000"/>
          </a:xfrm>
        </p:spPr>
        <p:txBody>
          <a:bodyPr anchor="ctr"/>
          <a:lstStyle/>
          <a:p>
            <a:pPr algn="just">
              <a:buFont typeface="Wingdings" pitchFamily="2" charset="2"/>
              <a:buNone/>
              <a:defRPr/>
            </a:pPr>
            <a:r>
              <a:rPr lang="en-US" sz="2000" b="1" i="1" dirty="0"/>
              <a:t>The following phases were met: </a:t>
            </a:r>
            <a:endParaRPr lang="en-US" sz="1000" b="1" i="1" dirty="0"/>
          </a:p>
          <a:p>
            <a:pPr algn="just">
              <a:buFont typeface="Wingdings" pitchFamily="2" charset="2"/>
              <a:buNone/>
              <a:defRPr/>
            </a:pPr>
            <a:endParaRPr lang="es-AR" sz="1050" b="1" i="1" dirty="0"/>
          </a:p>
          <a:p>
            <a:pPr algn="just">
              <a:buFont typeface="+mj-lt"/>
              <a:buAutoNum type="arabicPeriod"/>
              <a:defRPr/>
            </a:pPr>
            <a:r>
              <a:rPr lang="en-US" sz="1800" dirty="0"/>
              <a:t>Diagnosis of the energy sector and SWOT analysis by sources </a:t>
            </a:r>
          </a:p>
          <a:p>
            <a:pPr algn="just">
              <a:buFont typeface="+mj-lt"/>
              <a:buAutoNum type="arabicPeriod"/>
              <a:defRPr/>
            </a:pPr>
            <a:r>
              <a:rPr lang="en-US" sz="1800" dirty="0"/>
              <a:t>Selection of Futures from</a:t>
            </a:r>
            <a:r>
              <a:rPr lang="es-AR" sz="1800" dirty="0"/>
              <a:t> </a:t>
            </a:r>
            <a:r>
              <a:rPr lang="en-US" sz="1800" dirty="0"/>
              <a:t>uncertainties</a:t>
            </a:r>
            <a:r>
              <a:rPr lang="es-PE" sz="1800" dirty="0"/>
              <a:t>  </a:t>
            </a:r>
            <a:r>
              <a:rPr lang="en-US" sz="1800" dirty="0"/>
              <a:t>valuation</a:t>
            </a:r>
          </a:p>
          <a:p>
            <a:pPr algn="just">
              <a:buFont typeface="+mj-lt"/>
              <a:buAutoNum type="arabicPeriod"/>
              <a:defRPr/>
            </a:pPr>
            <a:r>
              <a:rPr lang="en-US" sz="1800" dirty="0"/>
              <a:t>Plan Definition from energy policy options </a:t>
            </a:r>
          </a:p>
          <a:p>
            <a:pPr algn="just">
              <a:buFont typeface="+mj-lt"/>
              <a:buAutoNum type="arabicPeriod"/>
              <a:defRPr/>
            </a:pPr>
            <a:r>
              <a:rPr lang="en-US" sz="1800" dirty="0"/>
              <a:t>Preparation of an Environmental Energy Model to project the energy national balance. </a:t>
            </a:r>
          </a:p>
          <a:p>
            <a:pPr algn="just">
              <a:buFont typeface="+mj-lt"/>
              <a:buAutoNum type="arabicPeriod"/>
              <a:defRPr/>
            </a:pPr>
            <a:r>
              <a:rPr lang="en-US" sz="1800" dirty="0"/>
              <a:t>Attributes determination to measure the results </a:t>
            </a:r>
          </a:p>
          <a:p>
            <a:pPr algn="just">
              <a:buFont typeface="+mj-lt"/>
              <a:buAutoNum type="arabicPeriod"/>
              <a:defRPr/>
            </a:pPr>
            <a:r>
              <a:rPr lang="en-US" sz="1800" dirty="0"/>
              <a:t>Selection of Strong Plans</a:t>
            </a:r>
          </a:p>
          <a:p>
            <a:pPr algn="just">
              <a:buFont typeface="+mj-lt"/>
              <a:buAutoNum type="arabicPeriod"/>
              <a:defRPr/>
            </a:pPr>
            <a:r>
              <a:rPr lang="en-US" sz="1800" dirty="0"/>
              <a:t>Design of the NUMES Plan and assessment of its results </a:t>
            </a:r>
          </a:p>
          <a:p>
            <a:pPr algn="just">
              <a:buFont typeface="+mj-lt"/>
              <a:buAutoNum type="arabicPeriod"/>
              <a:defRPr/>
            </a:pPr>
            <a:r>
              <a:rPr lang="en-US" sz="1800" dirty="0"/>
              <a:t>Socio-environmental</a:t>
            </a:r>
            <a:r>
              <a:rPr lang="es-PE" sz="1800" dirty="0"/>
              <a:t> </a:t>
            </a:r>
            <a:r>
              <a:rPr lang="en-US" sz="1800" dirty="0"/>
              <a:t>Assessment </a:t>
            </a:r>
          </a:p>
          <a:p>
            <a:pPr algn="just">
              <a:defRPr/>
            </a:pPr>
            <a:endParaRPr lang="en-US" sz="1800" dirty="0"/>
          </a:p>
        </p:txBody>
      </p:sp>
      <p:sp>
        <p:nvSpPr>
          <p:cNvPr id="947203" name="3 Cerrar llave"/>
          <p:cNvSpPr>
            <a:spLocks/>
          </p:cNvSpPr>
          <p:nvPr/>
        </p:nvSpPr>
        <p:spPr bwMode="auto">
          <a:xfrm>
            <a:off x="5940152" y="2744788"/>
            <a:ext cx="152400" cy="612775"/>
          </a:xfrm>
          <a:prstGeom prst="rightBrace">
            <a:avLst>
              <a:gd name="adj1" fmla="val 8340"/>
              <a:gd name="adj2" fmla="val 50000"/>
            </a:avLst>
          </a:prstGeom>
          <a:noFill/>
          <a:ln w="7938" algn="ctr">
            <a:solidFill>
              <a:schemeClr val="bg1"/>
            </a:solidFill>
            <a:round/>
            <a:headEnd/>
            <a:tailEnd/>
          </a:ln>
          <a:extLst>
            <a:ext uri="{909E8E84-426E-40DD-AFC4-6F175D3DCCD1}">
              <a14:hiddenFill xmlns:a14="http://schemas.microsoft.com/office/drawing/2010/main">
                <a:solidFill>
                  <a:srgbClr val="FFFFFF"/>
                </a:solidFill>
              </a14:hiddenFill>
            </a:ext>
          </a:extLst>
        </p:spPr>
        <p:txBody>
          <a:bodyPr>
            <a:spAutoFit/>
          </a:bodyPr>
          <a:lstStyle/>
          <a:p>
            <a:pPr algn="ctr">
              <a:spcBef>
                <a:spcPct val="50000"/>
              </a:spcBef>
            </a:pPr>
            <a:endParaRPr lang="es-AR" dirty="0"/>
          </a:p>
        </p:txBody>
      </p:sp>
      <p:sp>
        <p:nvSpPr>
          <p:cNvPr id="947204" name="5 CuadroTexto"/>
          <p:cNvSpPr txBox="1">
            <a:spLocks noChangeArrowheads="1"/>
          </p:cNvSpPr>
          <p:nvPr/>
        </p:nvSpPr>
        <p:spPr bwMode="auto">
          <a:xfrm>
            <a:off x="6486454" y="2866231"/>
            <a:ext cx="13716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bg1"/>
                </a:solidFill>
                <a:latin typeface="Times New Roman" pitchFamily="18" charset="0"/>
                <a:cs typeface="Arial" charset="0"/>
              </a:defRPr>
            </a:lvl1pPr>
            <a:lvl2pPr marL="742950" indent="-285750">
              <a:defRPr sz="2400" b="1">
                <a:solidFill>
                  <a:schemeClr val="bg1"/>
                </a:solidFill>
                <a:latin typeface="Times New Roman" pitchFamily="18" charset="0"/>
                <a:cs typeface="Arial" charset="0"/>
              </a:defRPr>
            </a:lvl2pPr>
            <a:lvl3pPr marL="1143000" indent="-228600">
              <a:defRPr sz="2400" b="1">
                <a:solidFill>
                  <a:schemeClr val="bg1"/>
                </a:solidFill>
                <a:latin typeface="Times New Roman" pitchFamily="18" charset="0"/>
                <a:cs typeface="Arial" charset="0"/>
              </a:defRPr>
            </a:lvl3pPr>
            <a:lvl4pPr marL="1600200" indent="-228600">
              <a:defRPr sz="2400" b="1">
                <a:solidFill>
                  <a:schemeClr val="bg1"/>
                </a:solidFill>
                <a:latin typeface="Times New Roman" pitchFamily="18" charset="0"/>
                <a:cs typeface="Arial" charset="0"/>
              </a:defRPr>
            </a:lvl4pPr>
            <a:lvl5pPr marL="2057400" indent="-228600">
              <a:defRPr sz="2400" b="1">
                <a:solidFill>
                  <a:schemeClr val="bg1"/>
                </a:solidFill>
                <a:latin typeface="Times New Roman" pitchFamily="18" charset="0"/>
                <a:cs typeface="Arial" charset="0"/>
              </a:defRPr>
            </a:lvl5pPr>
            <a:lvl6pPr marL="2514600" indent="-228600" fontAlgn="base">
              <a:spcBef>
                <a:spcPct val="0"/>
              </a:spcBef>
              <a:spcAft>
                <a:spcPct val="0"/>
              </a:spcAft>
              <a:defRPr sz="2400" b="1">
                <a:solidFill>
                  <a:schemeClr val="bg1"/>
                </a:solidFill>
                <a:latin typeface="Times New Roman" pitchFamily="18" charset="0"/>
                <a:cs typeface="Arial" charset="0"/>
              </a:defRPr>
            </a:lvl6pPr>
            <a:lvl7pPr marL="2971800" indent="-228600" fontAlgn="base">
              <a:spcBef>
                <a:spcPct val="0"/>
              </a:spcBef>
              <a:spcAft>
                <a:spcPct val="0"/>
              </a:spcAft>
              <a:defRPr sz="2400" b="1">
                <a:solidFill>
                  <a:schemeClr val="bg1"/>
                </a:solidFill>
                <a:latin typeface="Times New Roman" pitchFamily="18" charset="0"/>
                <a:cs typeface="Arial" charset="0"/>
              </a:defRPr>
            </a:lvl7pPr>
            <a:lvl8pPr marL="3429000" indent="-228600" fontAlgn="base">
              <a:spcBef>
                <a:spcPct val="0"/>
              </a:spcBef>
              <a:spcAft>
                <a:spcPct val="0"/>
              </a:spcAft>
              <a:defRPr sz="2400" b="1">
                <a:solidFill>
                  <a:schemeClr val="bg1"/>
                </a:solidFill>
                <a:latin typeface="Times New Roman" pitchFamily="18" charset="0"/>
                <a:cs typeface="Arial" charset="0"/>
              </a:defRPr>
            </a:lvl8pPr>
            <a:lvl9pPr marL="3886200" indent="-228600" fontAlgn="base">
              <a:spcBef>
                <a:spcPct val="0"/>
              </a:spcBef>
              <a:spcAft>
                <a:spcPct val="0"/>
              </a:spcAft>
              <a:defRPr sz="2400" b="1">
                <a:solidFill>
                  <a:schemeClr val="bg1"/>
                </a:solidFill>
                <a:latin typeface="Times New Roman" pitchFamily="18" charset="0"/>
                <a:cs typeface="Arial" charset="0"/>
              </a:defRPr>
            </a:lvl9pPr>
          </a:lstStyle>
          <a:p>
            <a:r>
              <a:rPr lang="en-US" sz="1800" b="0" dirty="0">
                <a:latin typeface="Arial" charset="0"/>
              </a:rPr>
              <a:t>Scenarios</a:t>
            </a:r>
          </a:p>
        </p:txBody>
      </p:sp>
      <p:sp>
        <p:nvSpPr>
          <p:cNvPr id="947205" name="2 Marcador de contenido"/>
          <p:cNvSpPr>
            <a:spLocks noGrp="1"/>
          </p:cNvSpPr>
          <p:nvPr>
            <p:ph sz="half" idx="1"/>
          </p:nvPr>
        </p:nvSpPr>
        <p:spPr>
          <a:xfrm>
            <a:off x="6513513" y="4365625"/>
            <a:ext cx="2667000" cy="539750"/>
          </a:xfrm>
        </p:spPr>
        <p:txBody>
          <a:bodyPr/>
          <a:lstStyle/>
          <a:p>
            <a:pPr marL="342900" lvl="2" indent="-342900" algn="just">
              <a:buFont typeface="Wingdings" pitchFamily="2" charset="2"/>
              <a:buChar char="Ø"/>
            </a:pPr>
            <a:r>
              <a:rPr lang="es-AR" sz="1400" dirty="0"/>
              <a:t>MINMAX</a:t>
            </a:r>
          </a:p>
          <a:p>
            <a:pPr marL="342900" lvl="2" indent="-342900" algn="just">
              <a:buFont typeface="Wingdings" pitchFamily="2" charset="2"/>
              <a:buChar char="Ø"/>
            </a:pPr>
            <a:r>
              <a:rPr lang="en-US" sz="1400" dirty="0"/>
              <a:t>Trade Off Analysis</a:t>
            </a:r>
          </a:p>
        </p:txBody>
      </p:sp>
      <p:sp>
        <p:nvSpPr>
          <p:cNvPr id="947206" name="8 Cerrar llave"/>
          <p:cNvSpPr>
            <a:spLocks/>
          </p:cNvSpPr>
          <p:nvPr/>
        </p:nvSpPr>
        <p:spPr bwMode="auto">
          <a:xfrm>
            <a:off x="6291263" y="4400550"/>
            <a:ext cx="152400" cy="468313"/>
          </a:xfrm>
          <a:prstGeom prst="rightBrace">
            <a:avLst>
              <a:gd name="adj1" fmla="val 8337"/>
              <a:gd name="adj2" fmla="val 50000"/>
            </a:avLst>
          </a:prstGeom>
          <a:noFill/>
          <a:ln w="7938" algn="ctr">
            <a:solidFill>
              <a:schemeClr val="bg1"/>
            </a:solidFill>
            <a:round/>
            <a:headEnd/>
            <a:tailEnd/>
          </a:ln>
          <a:extLst>
            <a:ext uri="{909E8E84-426E-40DD-AFC4-6F175D3DCCD1}">
              <a14:hiddenFill xmlns:a14="http://schemas.microsoft.com/office/drawing/2010/main">
                <a:solidFill>
                  <a:srgbClr val="FFFFFF"/>
                </a:solidFill>
              </a14:hiddenFill>
            </a:ext>
          </a:extLst>
        </p:spPr>
        <p:txBody>
          <a:bodyPr>
            <a:spAutoFit/>
          </a:bodyPr>
          <a:lstStyle/>
          <a:p>
            <a:pPr algn="ctr">
              <a:spcBef>
                <a:spcPct val="50000"/>
              </a:spcBef>
            </a:pPr>
            <a:endParaRPr lang="es-AR" dirty="0"/>
          </a:p>
        </p:txBody>
      </p:sp>
      <p:sp>
        <p:nvSpPr>
          <p:cNvPr id="947207" name="9 Cerrar llave"/>
          <p:cNvSpPr>
            <a:spLocks/>
          </p:cNvSpPr>
          <p:nvPr/>
        </p:nvSpPr>
        <p:spPr bwMode="auto">
          <a:xfrm>
            <a:off x="6300788" y="4905375"/>
            <a:ext cx="152400" cy="252413"/>
          </a:xfrm>
          <a:prstGeom prst="rightBrace">
            <a:avLst>
              <a:gd name="adj1" fmla="val 8350"/>
              <a:gd name="adj2" fmla="val 50000"/>
            </a:avLst>
          </a:prstGeom>
          <a:noFill/>
          <a:ln w="7938" algn="ctr">
            <a:solidFill>
              <a:schemeClr val="bg1"/>
            </a:solidFill>
            <a:round/>
            <a:headEnd/>
            <a:tailEnd/>
          </a:ln>
          <a:extLst>
            <a:ext uri="{909E8E84-426E-40DD-AFC4-6F175D3DCCD1}">
              <a14:hiddenFill xmlns:a14="http://schemas.microsoft.com/office/drawing/2010/main">
                <a:solidFill>
                  <a:srgbClr val="FFFFFF"/>
                </a:solidFill>
              </a14:hiddenFill>
            </a:ext>
          </a:extLst>
        </p:spPr>
        <p:txBody>
          <a:bodyPr>
            <a:spAutoFit/>
          </a:bodyPr>
          <a:lstStyle/>
          <a:p>
            <a:pPr algn="ctr">
              <a:spcBef>
                <a:spcPct val="50000"/>
              </a:spcBef>
            </a:pPr>
            <a:endParaRPr lang="es-AR" dirty="0"/>
          </a:p>
        </p:txBody>
      </p:sp>
      <p:sp>
        <p:nvSpPr>
          <p:cNvPr id="947208" name="2 Marcador de contenido"/>
          <p:cNvSpPr>
            <a:spLocks noGrp="1"/>
          </p:cNvSpPr>
          <p:nvPr>
            <p:ph sz="half" idx="1"/>
          </p:nvPr>
        </p:nvSpPr>
        <p:spPr>
          <a:xfrm>
            <a:off x="6513513" y="4868863"/>
            <a:ext cx="2667000" cy="288925"/>
          </a:xfrm>
        </p:spPr>
        <p:txBody>
          <a:bodyPr/>
          <a:lstStyle/>
          <a:p>
            <a:pPr marL="342900" lvl="2" indent="-342900" algn="just">
              <a:buFont typeface="Wingdings" pitchFamily="2" charset="2"/>
              <a:buChar char="Ø"/>
            </a:pPr>
            <a:r>
              <a:rPr lang="en-US" sz="1400" dirty="0"/>
              <a:t>Socio-environmental Model</a:t>
            </a:r>
            <a:endParaRPr lang="en-US" sz="1800" dirty="0"/>
          </a:p>
        </p:txBody>
      </p:sp>
      <p:sp>
        <p:nvSpPr>
          <p:cNvPr id="2" name="1 Marcador de número de diapositiva"/>
          <p:cNvSpPr>
            <a:spLocks noGrp="1"/>
          </p:cNvSpPr>
          <p:nvPr>
            <p:ph type="sldNum" sz="quarter" idx="10"/>
          </p:nvPr>
        </p:nvSpPr>
        <p:spPr/>
        <p:txBody>
          <a:bodyPr/>
          <a:lstStyle/>
          <a:p>
            <a:pPr>
              <a:defRPr/>
            </a:pPr>
            <a:fld id="{B8CE69C0-45FD-4CF2-8A43-DB37E75FDB4A}" type="slidenum">
              <a:rPr lang="es-ES" smtClean="0"/>
              <a:pPr>
                <a:defRPr/>
              </a:pPr>
              <a:t>8</a:t>
            </a:fld>
            <a:endParaRPr lang="es-ES" dirty="0"/>
          </a:p>
        </p:txBody>
      </p:sp>
    </p:spTree>
  </p:cSld>
  <p:clrMapOvr>
    <a:masterClrMapping/>
  </p:clrMapOvr>
  <p:transition spd="slow">
    <p:pull dir="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9249" name="1 Título"/>
          <p:cNvSpPr>
            <a:spLocks noGrp="1"/>
          </p:cNvSpPr>
          <p:nvPr>
            <p:ph type="title"/>
          </p:nvPr>
        </p:nvSpPr>
        <p:spPr>
          <a:xfrm>
            <a:off x="612775" y="117475"/>
            <a:ext cx="7920038" cy="719138"/>
          </a:xfrm>
        </p:spPr>
        <p:txBody>
          <a:bodyPr anchor="ctr"/>
          <a:lstStyle/>
          <a:p>
            <a:r>
              <a:rPr lang="en-US" sz="3200" dirty="0"/>
              <a:t>Scenarios Formulation</a:t>
            </a:r>
            <a:endParaRPr lang="en-US" sz="2400" dirty="0">
              <a:solidFill>
                <a:srgbClr val="FF0000"/>
              </a:solidFill>
            </a:endParaRPr>
          </a:p>
        </p:txBody>
      </p:sp>
      <p:sp>
        <p:nvSpPr>
          <p:cNvPr id="949250" name="2 Marcador de contenido"/>
          <p:cNvSpPr>
            <a:spLocks noGrp="1"/>
          </p:cNvSpPr>
          <p:nvPr>
            <p:ph sz="half" idx="1"/>
          </p:nvPr>
        </p:nvSpPr>
        <p:spPr>
          <a:xfrm>
            <a:off x="395288" y="4760913"/>
            <a:ext cx="8640762" cy="1548407"/>
          </a:xfrm>
        </p:spPr>
        <p:txBody>
          <a:bodyPr/>
          <a:lstStyle/>
          <a:p>
            <a:pPr algn="just"/>
            <a:r>
              <a:rPr lang="en-US" sz="1800" u="sng" dirty="0"/>
              <a:t>Uncertainties/Futures</a:t>
            </a:r>
            <a:r>
              <a:rPr lang="en-US" sz="1800" dirty="0"/>
              <a:t>: </a:t>
            </a:r>
            <a:r>
              <a:rPr lang="en-US" sz="1600" dirty="0"/>
              <a:t>variables out of control of the planner whose combination represent a Future. </a:t>
            </a:r>
            <a:endParaRPr lang="en-US" sz="1800" dirty="0"/>
          </a:p>
          <a:p>
            <a:pPr algn="just"/>
            <a:r>
              <a:rPr lang="en-US" sz="1800" u="sng" dirty="0"/>
              <a:t>Options/Plans</a:t>
            </a:r>
            <a:r>
              <a:rPr lang="en-US" sz="1800" dirty="0"/>
              <a:t>:</a:t>
            </a:r>
            <a:r>
              <a:rPr lang="en-US" sz="1600" dirty="0"/>
              <a:t> an specific set of setting options of the Energy Sector determine a Plan. </a:t>
            </a:r>
            <a:endParaRPr lang="en-US" sz="1800" dirty="0"/>
          </a:p>
          <a:p>
            <a:pPr algn="just"/>
            <a:r>
              <a:rPr lang="en-US" sz="1800" u="sng" dirty="0"/>
              <a:t>Scenario</a:t>
            </a:r>
            <a:r>
              <a:rPr lang="en-US" sz="1800" dirty="0"/>
              <a:t>: </a:t>
            </a:r>
            <a:r>
              <a:rPr lang="en-US" sz="1600" dirty="0"/>
              <a:t>a combination of a plan j and a future i</a:t>
            </a:r>
            <a:endParaRPr lang="en-US" sz="1800" dirty="0"/>
          </a:p>
        </p:txBody>
      </p:sp>
      <p:sp>
        <p:nvSpPr>
          <p:cNvPr id="2" name="1 Marcador de número de diapositiva"/>
          <p:cNvSpPr>
            <a:spLocks noGrp="1"/>
          </p:cNvSpPr>
          <p:nvPr>
            <p:ph type="sldNum" sz="quarter" idx="10"/>
          </p:nvPr>
        </p:nvSpPr>
        <p:spPr/>
        <p:txBody>
          <a:bodyPr/>
          <a:lstStyle/>
          <a:p>
            <a:pPr>
              <a:defRPr/>
            </a:pPr>
            <a:fld id="{80C812A3-AF42-4AF5-B1A4-A61C5C1E4693}" type="slidenum">
              <a:rPr lang="es-ES" smtClean="0"/>
              <a:pPr>
                <a:defRPr/>
              </a:pPr>
              <a:t>9</a:t>
            </a:fld>
            <a:endParaRPr lang="es-ES" dirty="0"/>
          </a:p>
        </p:txBody>
      </p:sp>
      <p:pic>
        <p:nvPicPr>
          <p:cNvPr id="949251" name="Picture 2"/>
          <p:cNvPicPr>
            <a:picLocks noChangeAspect="1" noChangeArrowheads="1"/>
          </p:cNvPicPr>
          <p:nvPr/>
        </p:nvPicPr>
        <p:blipFill>
          <a:blip r:embed="rId3">
            <a:extLst>
              <a:ext uri="{28A0092B-C50C-407E-A947-70E740481C1C}">
                <a14:useLocalDpi xmlns:a14="http://schemas.microsoft.com/office/drawing/2010/main" val="0"/>
              </a:ext>
            </a:extLst>
          </a:blip>
          <a:srcRect b="5452"/>
          <a:stretch>
            <a:fillRect/>
          </a:stretch>
        </p:blipFill>
        <p:spPr bwMode="auto">
          <a:xfrm>
            <a:off x="827088" y="765175"/>
            <a:ext cx="7561262"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3 CuadroTexto"/>
          <p:cNvSpPr txBox="1"/>
          <p:nvPr/>
        </p:nvSpPr>
        <p:spPr>
          <a:xfrm>
            <a:off x="1414317" y="2230583"/>
            <a:ext cx="1368152" cy="276999"/>
          </a:xfrm>
          <a:prstGeom prst="rect">
            <a:avLst/>
          </a:prstGeom>
          <a:solidFill>
            <a:srgbClr val="FFFFFF"/>
          </a:solidFill>
        </p:spPr>
        <p:txBody>
          <a:bodyPr wrap="square" rtlCol="0">
            <a:spAutoFit/>
          </a:bodyPr>
          <a:lstStyle/>
          <a:p>
            <a:r>
              <a:rPr lang="en-US" sz="1200" b="0" dirty="0">
                <a:latin typeface="+mn-lt"/>
              </a:rPr>
              <a:t>Base Scenario</a:t>
            </a:r>
          </a:p>
        </p:txBody>
      </p:sp>
      <p:sp>
        <p:nvSpPr>
          <p:cNvPr id="5" name="4 Rectángulo"/>
          <p:cNvSpPr/>
          <p:nvPr/>
        </p:nvSpPr>
        <p:spPr>
          <a:xfrm>
            <a:off x="1259632" y="1474561"/>
            <a:ext cx="1840568" cy="276999"/>
          </a:xfrm>
          <a:prstGeom prst="rect">
            <a:avLst/>
          </a:prstGeom>
          <a:solidFill>
            <a:srgbClr val="FFFFFF"/>
          </a:solidFill>
        </p:spPr>
        <p:txBody>
          <a:bodyPr wrap="none">
            <a:spAutoFit/>
          </a:bodyPr>
          <a:lstStyle/>
          <a:p>
            <a:r>
              <a:rPr lang="en-US" sz="1200" dirty="0">
                <a:latin typeface="+mn-lt"/>
              </a:rPr>
              <a:t>Referential Framework</a:t>
            </a:r>
            <a:endParaRPr lang="es-PE" sz="1200" dirty="0">
              <a:latin typeface="+mn-lt"/>
            </a:endParaRPr>
          </a:p>
        </p:txBody>
      </p:sp>
      <p:sp>
        <p:nvSpPr>
          <p:cNvPr id="6" name="5 CuadroTexto"/>
          <p:cNvSpPr txBox="1"/>
          <p:nvPr/>
        </p:nvSpPr>
        <p:spPr>
          <a:xfrm>
            <a:off x="3851920" y="1059062"/>
            <a:ext cx="1800200" cy="1384995"/>
          </a:xfrm>
          <a:prstGeom prst="rect">
            <a:avLst/>
          </a:prstGeom>
          <a:solidFill>
            <a:srgbClr val="FFFFFF"/>
          </a:solidFill>
        </p:spPr>
        <p:txBody>
          <a:bodyPr wrap="square" rtlCol="0">
            <a:spAutoFit/>
          </a:bodyPr>
          <a:lstStyle/>
          <a:p>
            <a:r>
              <a:rPr lang="en-US" sz="1200" dirty="0">
                <a:latin typeface="+mn-lt"/>
              </a:rPr>
              <a:t>Uncertainties/Futures</a:t>
            </a:r>
          </a:p>
          <a:p>
            <a:pPr marL="171450" indent="-171450">
              <a:buFont typeface="Arial" pitchFamily="34" charset="0"/>
              <a:buChar char="•"/>
            </a:pPr>
            <a:r>
              <a:rPr lang="en-US" sz="1200" b="0" dirty="0">
                <a:latin typeface="+mn-lt"/>
              </a:rPr>
              <a:t>Economic Growth</a:t>
            </a:r>
          </a:p>
          <a:p>
            <a:endParaRPr lang="en-US" sz="1200" b="0" dirty="0">
              <a:latin typeface="+mn-lt"/>
            </a:endParaRPr>
          </a:p>
          <a:p>
            <a:pPr marL="171450" indent="-171450">
              <a:buFont typeface="Arial" pitchFamily="34" charset="0"/>
              <a:buChar char="•"/>
            </a:pPr>
            <a:r>
              <a:rPr lang="en-US" sz="1200" b="0" dirty="0">
                <a:latin typeface="+mn-lt"/>
              </a:rPr>
              <a:t>Global Energy Prices</a:t>
            </a:r>
          </a:p>
          <a:p>
            <a:endParaRPr lang="en-US" sz="1200" b="0" dirty="0">
              <a:latin typeface="+mn-lt"/>
            </a:endParaRPr>
          </a:p>
          <a:p>
            <a:pPr marL="171450" indent="-171450">
              <a:buFont typeface="Arial" pitchFamily="34" charset="0"/>
              <a:buChar char="•"/>
            </a:pPr>
            <a:r>
              <a:rPr lang="en-US" sz="1200" b="0" dirty="0">
                <a:latin typeface="+mn-lt"/>
              </a:rPr>
              <a:t>Energy Supplies availability</a:t>
            </a:r>
          </a:p>
        </p:txBody>
      </p:sp>
      <p:sp>
        <p:nvSpPr>
          <p:cNvPr id="7" name="6 CuadroTexto"/>
          <p:cNvSpPr txBox="1"/>
          <p:nvPr/>
        </p:nvSpPr>
        <p:spPr>
          <a:xfrm>
            <a:off x="3840155" y="2766452"/>
            <a:ext cx="1788674" cy="1754326"/>
          </a:xfrm>
          <a:prstGeom prst="rect">
            <a:avLst/>
          </a:prstGeom>
          <a:solidFill>
            <a:srgbClr val="FFFFFF"/>
          </a:solidFill>
        </p:spPr>
        <p:txBody>
          <a:bodyPr wrap="square" rtlCol="0">
            <a:spAutoFit/>
          </a:bodyPr>
          <a:lstStyle/>
          <a:p>
            <a:r>
              <a:rPr lang="en-US" sz="1200" dirty="0">
                <a:latin typeface="+mn-lt"/>
              </a:rPr>
              <a:t>Plans/Options</a:t>
            </a:r>
          </a:p>
          <a:p>
            <a:pPr marL="171450" indent="-171450">
              <a:buFont typeface="Arial" pitchFamily="34" charset="0"/>
              <a:buChar char="•"/>
            </a:pPr>
            <a:r>
              <a:rPr lang="en-US" sz="1200" b="0" dirty="0">
                <a:latin typeface="+mn-lt"/>
              </a:rPr>
              <a:t>Supply  Structure alternatives</a:t>
            </a:r>
          </a:p>
          <a:p>
            <a:pPr marL="171450" indent="-171450">
              <a:buFont typeface="Arial" pitchFamily="34" charset="0"/>
              <a:buChar char="•"/>
            </a:pPr>
            <a:r>
              <a:rPr lang="en-US" sz="1200" b="0" dirty="0">
                <a:latin typeface="+mn-lt"/>
              </a:rPr>
              <a:t>Energy efficiency</a:t>
            </a:r>
          </a:p>
          <a:p>
            <a:pPr marL="171450" indent="-171450">
              <a:buFont typeface="Arial" pitchFamily="34" charset="0"/>
              <a:buChar char="•"/>
            </a:pPr>
            <a:r>
              <a:rPr lang="en-US" sz="1200" b="0" dirty="0">
                <a:latin typeface="+mn-lt"/>
              </a:rPr>
              <a:t>Infrastructure Development </a:t>
            </a:r>
          </a:p>
          <a:p>
            <a:pPr marL="171450" indent="-171450">
              <a:buFont typeface="Arial" pitchFamily="34" charset="0"/>
              <a:buChar char="•"/>
            </a:pPr>
            <a:r>
              <a:rPr lang="en-US" sz="1200" b="0" dirty="0">
                <a:latin typeface="+mn-lt"/>
              </a:rPr>
              <a:t>Substitution Policy.</a:t>
            </a:r>
          </a:p>
          <a:p>
            <a:pPr marL="171450" indent="-171450">
              <a:buFont typeface="Arial" pitchFamily="34" charset="0"/>
              <a:buChar char="•"/>
            </a:pPr>
            <a:endParaRPr lang="en-US" sz="1200" b="0" dirty="0">
              <a:latin typeface="+mn-lt"/>
            </a:endParaRPr>
          </a:p>
          <a:p>
            <a:r>
              <a:rPr lang="en-US" sz="1200" b="0" dirty="0">
                <a:latin typeface="+mn-lt"/>
              </a:rPr>
              <a:t> </a:t>
            </a:r>
          </a:p>
        </p:txBody>
      </p:sp>
      <p:sp>
        <p:nvSpPr>
          <p:cNvPr id="8" name="7 CuadroTexto"/>
          <p:cNvSpPr txBox="1"/>
          <p:nvPr/>
        </p:nvSpPr>
        <p:spPr>
          <a:xfrm>
            <a:off x="6562870" y="1614196"/>
            <a:ext cx="1624544" cy="1938992"/>
          </a:xfrm>
          <a:prstGeom prst="rect">
            <a:avLst/>
          </a:prstGeom>
          <a:solidFill>
            <a:srgbClr val="FFFFFF"/>
          </a:solidFill>
        </p:spPr>
        <p:txBody>
          <a:bodyPr wrap="square" rtlCol="0">
            <a:spAutoFit/>
          </a:bodyPr>
          <a:lstStyle/>
          <a:p>
            <a:pPr algn="ctr"/>
            <a:r>
              <a:rPr lang="es-PE" sz="1200" b="0" dirty="0">
                <a:latin typeface="+mn-lt"/>
              </a:rPr>
              <a:t>ENERGY </a:t>
            </a:r>
            <a:r>
              <a:rPr lang="en-US" sz="1200" b="0" dirty="0">
                <a:latin typeface="+mn-lt"/>
              </a:rPr>
              <a:t>SCENARIOS FORMULATION </a:t>
            </a:r>
          </a:p>
          <a:p>
            <a:pPr algn="ctr"/>
            <a:endParaRPr lang="en-US" sz="1200" b="0" dirty="0">
              <a:latin typeface="+mn-lt"/>
            </a:endParaRPr>
          </a:p>
          <a:p>
            <a:pPr algn="ctr"/>
            <a:r>
              <a:rPr lang="en-US" sz="1200" b="0" dirty="0">
                <a:latin typeface="+mn-lt"/>
              </a:rPr>
              <a:t>Futures (i) = 1,…n</a:t>
            </a:r>
          </a:p>
          <a:p>
            <a:pPr algn="ctr"/>
            <a:endParaRPr lang="en-US" sz="1200" b="0" dirty="0">
              <a:latin typeface="+mn-lt"/>
            </a:endParaRPr>
          </a:p>
          <a:p>
            <a:pPr algn="ctr"/>
            <a:r>
              <a:rPr lang="en-US" sz="1200" b="0" dirty="0">
                <a:latin typeface="+mn-lt"/>
              </a:rPr>
              <a:t>Plan (j) = 1,…p</a:t>
            </a:r>
          </a:p>
          <a:p>
            <a:pPr algn="ctr"/>
            <a:endParaRPr lang="en-US" sz="1200" b="0" dirty="0">
              <a:latin typeface="+mn-lt"/>
            </a:endParaRPr>
          </a:p>
          <a:p>
            <a:pPr algn="ctr"/>
            <a:r>
              <a:rPr lang="en-US" sz="1200" b="0" dirty="0">
                <a:latin typeface="+mn-lt"/>
              </a:rPr>
              <a:t>Scenarios (i,j) =</a:t>
            </a:r>
          </a:p>
          <a:p>
            <a:pPr algn="ctr"/>
            <a:r>
              <a:rPr lang="en-US" sz="1200" b="0" dirty="0">
                <a:latin typeface="+mn-lt"/>
              </a:rPr>
              <a:t>(Future (i), Plan (j))</a:t>
            </a:r>
          </a:p>
        </p:txBody>
      </p:sp>
    </p:spTree>
  </p:cSld>
  <p:clrMapOvr>
    <a:masterClrMapping/>
  </p:clrMapOvr>
  <p:transition spd="slow">
    <p:pull dir="ru"/>
  </p:transition>
</p:sld>
</file>

<file path=ppt/theme/theme1.xml><?xml version="1.0" encoding="utf-8"?>
<a:theme xmlns:a="http://schemas.openxmlformats.org/drawingml/2006/main" name="6_Bola de fuego">
  <a:themeElements>
    <a:clrScheme name="Bola de fuego 1">
      <a:dk1>
        <a:srgbClr val="5F5F5F"/>
      </a:dk1>
      <a:lt1>
        <a:srgbClr val="FFFFCC"/>
      </a:lt1>
      <a:dk2>
        <a:srgbClr val="000000"/>
      </a:dk2>
      <a:lt2>
        <a:srgbClr val="FFCC66"/>
      </a:lt2>
      <a:accent1>
        <a:srgbClr val="FF9933"/>
      </a:accent1>
      <a:accent2>
        <a:srgbClr val="CC0066"/>
      </a:accent2>
      <a:accent3>
        <a:srgbClr val="AAAAAA"/>
      </a:accent3>
      <a:accent4>
        <a:srgbClr val="DADAAE"/>
      </a:accent4>
      <a:accent5>
        <a:srgbClr val="FFCAAD"/>
      </a:accent5>
      <a:accent6>
        <a:srgbClr val="B9005C"/>
      </a:accent6>
      <a:hlink>
        <a:srgbClr val="CC00CC"/>
      </a:hlink>
      <a:folHlink>
        <a:srgbClr val="990099"/>
      </a:folHlink>
    </a:clrScheme>
    <a:fontScheme name="6_Bola de fueg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7938"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s-ES" sz="2400" b="1" i="0" u="none" strike="noStrike" cap="none" normalizeH="0" baseline="0" smtClean="0">
            <a:ln>
              <a:noFill/>
            </a:ln>
            <a:solidFill>
              <a:schemeClr val="bg1"/>
            </a:solidFill>
            <a:effectLst/>
            <a:latin typeface="Times New Roman" pitchFamily="18" charset="0"/>
          </a:defRPr>
        </a:defPPr>
      </a:lstStyle>
    </a:spDef>
    <a:lnDef>
      <a:spPr bwMode="auto">
        <a:xfrm>
          <a:off x="0" y="0"/>
          <a:ext cx="1" cy="1"/>
        </a:xfrm>
        <a:custGeom>
          <a:avLst/>
          <a:gdLst/>
          <a:ahLst/>
          <a:cxnLst/>
          <a:rect l="0" t="0" r="0" b="0"/>
          <a:pathLst/>
        </a:custGeom>
        <a:noFill/>
        <a:ln w="7938"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s-ES" sz="2400" b="1" i="0" u="none" strike="noStrike" cap="none" normalizeH="0" baseline="0" smtClean="0">
            <a:ln>
              <a:noFill/>
            </a:ln>
            <a:solidFill>
              <a:schemeClr val="bg1"/>
            </a:solidFill>
            <a:effectLst/>
            <a:latin typeface="Times New Roman" pitchFamily="18" charset="0"/>
          </a:defRPr>
        </a:defPPr>
      </a:lstStyle>
    </a:lnDef>
  </a:objectDefaults>
  <a:extraClrSchemeLst>
    <a:extraClrScheme>
      <a:clrScheme name="Bola de fuego 1">
        <a:dk1>
          <a:srgbClr val="5F5F5F"/>
        </a:dk1>
        <a:lt1>
          <a:srgbClr val="FFFFCC"/>
        </a:lt1>
        <a:dk2>
          <a:srgbClr val="000000"/>
        </a:dk2>
        <a:lt2>
          <a:srgbClr val="FFCC66"/>
        </a:lt2>
        <a:accent1>
          <a:srgbClr val="FF9933"/>
        </a:accent1>
        <a:accent2>
          <a:srgbClr val="CC0066"/>
        </a:accent2>
        <a:accent3>
          <a:srgbClr val="AAAAAA"/>
        </a:accent3>
        <a:accent4>
          <a:srgbClr val="DADAAE"/>
        </a:accent4>
        <a:accent5>
          <a:srgbClr val="FFCAAD"/>
        </a:accent5>
        <a:accent6>
          <a:srgbClr val="B9005C"/>
        </a:accent6>
        <a:hlink>
          <a:srgbClr val="CC00CC"/>
        </a:hlink>
        <a:folHlink>
          <a:srgbClr val="990099"/>
        </a:folHlink>
      </a:clrScheme>
      <a:clrMap bg1="dk2" tx1="lt1" bg2="dk1" tx2="lt2" accent1="accent1" accent2="accent2" accent3="accent3" accent4="accent4" accent5="accent5" accent6="accent6" hlink="hlink" folHlink="folHlink"/>
    </a:extraClrScheme>
    <a:extraClrScheme>
      <a:clrScheme name="Bola de fuego 2">
        <a:dk1>
          <a:srgbClr val="000000"/>
        </a:dk1>
        <a:lt1>
          <a:srgbClr val="FFFFFF"/>
        </a:lt1>
        <a:dk2>
          <a:srgbClr val="FF9900"/>
        </a:dk2>
        <a:lt2>
          <a:srgbClr val="5F5F5F"/>
        </a:lt2>
        <a:accent1>
          <a:srgbClr val="FF9933"/>
        </a:accent1>
        <a:accent2>
          <a:srgbClr val="CC0066"/>
        </a:accent2>
        <a:accent3>
          <a:srgbClr val="FFFFFF"/>
        </a:accent3>
        <a:accent4>
          <a:srgbClr val="000000"/>
        </a:accent4>
        <a:accent5>
          <a:srgbClr val="FFCAAD"/>
        </a:accent5>
        <a:accent6>
          <a:srgbClr val="B9005C"/>
        </a:accent6>
        <a:hlink>
          <a:srgbClr val="CC00CC"/>
        </a:hlink>
        <a:folHlink>
          <a:srgbClr val="990099"/>
        </a:folHlink>
      </a:clrScheme>
      <a:clrMap bg1="lt1" tx1="dk1" bg2="lt2" tx2="dk2" accent1="accent1" accent2="accent2" accent3="accent3" accent4="accent4" accent5="accent5" accent6="accent6" hlink="hlink" folHlink="folHlink"/>
    </a:extraClrScheme>
    <a:extraClrScheme>
      <a:clrScheme name="Bola de fuego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C:\Archivos de programa\Microsoft Office\Templates\Diseños de presentaciones\Bola de fuego.pot</Template>
  <TotalTime>26103</TotalTime>
  <Words>1824</Words>
  <Application>Microsoft Office PowerPoint</Application>
  <PresentationFormat>Presentación en pantalla (4:3)</PresentationFormat>
  <Paragraphs>413</Paragraphs>
  <Slides>23</Slides>
  <Notes>15</Notes>
  <HiddenSlides>0</HiddenSlides>
  <MMClips>0</MMClips>
  <ScaleCrop>false</ScaleCrop>
  <HeadingPairs>
    <vt:vector size="8" baseType="variant">
      <vt:variant>
        <vt:lpstr>Fuentes usadas</vt:lpstr>
      </vt:variant>
      <vt:variant>
        <vt:i4>6</vt:i4>
      </vt:variant>
      <vt:variant>
        <vt:lpstr>Tema</vt:lpstr>
      </vt:variant>
      <vt:variant>
        <vt:i4>1</vt:i4>
      </vt:variant>
      <vt:variant>
        <vt:lpstr>Servidores OLE incrustados</vt:lpstr>
      </vt:variant>
      <vt:variant>
        <vt:i4>0</vt:i4>
      </vt:variant>
      <vt:variant>
        <vt:lpstr>Títulos de diapositiva</vt:lpstr>
      </vt:variant>
      <vt:variant>
        <vt:i4>23</vt:i4>
      </vt:variant>
    </vt:vector>
  </HeadingPairs>
  <TitlesOfParts>
    <vt:vector size="30" baseType="lpstr">
      <vt:lpstr>Arial</vt:lpstr>
      <vt:lpstr>Calibri</vt:lpstr>
      <vt:lpstr>Monotype Corsiva</vt:lpstr>
      <vt:lpstr>Symbol</vt:lpstr>
      <vt:lpstr>Times New Roman</vt:lpstr>
      <vt:lpstr>Wingdings</vt:lpstr>
      <vt:lpstr>6_Bola de fuego</vt:lpstr>
      <vt:lpstr>Presentación de PowerPoint</vt:lpstr>
      <vt:lpstr>Presentación de PowerPoint</vt:lpstr>
      <vt:lpstr>Study Scope</vt:lpstr>
      <vt:lpstr>Socio-Economic Context</vt:lpstr>
      <vt:lpstr>Energy Sector Performance</vt:lpstr>
      <vt:lpstr>Energy Sector Performance </vt:lpstr>
      <vt:lpstr>III. Methodology for the NUMES Selection </vt:lpstr>
      <vt:lpstr>Phases</vt:lpstr>
      <vt:lpstr>Scenarios Formulation</vt:lpstr>
      <vt:lpstr>Scenarios Assessment: Environmental Energy Model and Attributes </vt:lpstr>
      <vt:lpstr>NUMES Determination Process  OBJECTIVE</vt:lpstr>
      <vt:lpstr>Strong Plans Selection Methodology and NUMES</vt:lpstr>
      <vt:lpstr>NUMES Plan</vt:lpstr>
      <vt:lpstr>Presentación de PowerPoint</vt:lpstr>
      <vt:lpstr>NUMES: Projection of the Demand at Final Use Level by Sectors </vt:lpstr>
      <vt:lpstr>Final Consumption Structure by Sources by 2040</vt:lpstr>
      <vt:lpstr>Cumulative Investment by 2040</vt:lpstr>
      <vt:lpstr>Results of the Proposed Strong Plans Assessment </vt:lpstr>
      <vt:lpstr>NUMES Plan Guidelines</vt:lpstr>
      <vt:lpstr>Implementation – NUMES Stages</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R.García Consultores S.A.</dc:creator>
  <cp:lastModifiedBy>Luciana Muñoz</cp:lastModifiedBy>
  <cp:revision>1898</cp:revision>
  <dcterms:created xsi:type="dcterms:W3CDTF">2002-08-30T18:38:07Z</dcterms:created>
  <dcterms:modified xsi:type="dcterms:W3CDTF">2016-06-01T17:39:16Z</dcterms:modified>
</cp:coreProperties>
</file>